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93" r:id="rId4"/>
    <p:sldId id="260" r:id="rId5"/>
    <p:sldId id="295" r:id="rId6"/>
    <p:sldId id="296" r:id="rId7"/>
    <p:sldId id="297" r:id="rId8"/>
    <p:sldId id="298" r:id="rId9"/>
    <p:sldId id="299" r:id="rId10"/>
    <p:sldId id="300" r:id="rId11"/>
    <p:sldId id="301" r:id="rId12"/>
    <p:sldId id="303" r:id="rId13"/>
    <p:sldId id="304" r:id="rId14"/>
    <p:sldId id="305" r:id="rId15"/>
    <p:sldId id="306" r:id="rId16"/>
    <p:sldId id="307" r:id="rId17"/>
    <p:sldId id="308" r:id="rId18"/>
    <p:sldId id="309" r:id="rId19"/>
    <p:sldId id="310" r:id="rId20"/>
    <p:sldId id="311" r:id="rId21"/>
    <p:sldId id="314" r:id="rId22"/>
    <p:sldId id="273" r:id="rId23"/>
    <p:sldId id="270" r:id="rId24"/>
    <p:sldId id="264" r:id="rId25"/>
    <p:sldId id="267" r:id="rId26"/>
    <p:sldId id="268" r:id="rId27"/>
    <p:sldId id="269" r:id="rId28"/>
    <p:sldId id="272" r:id="rId29"/>
    <p:sldId id="271" r:id="rId30"/>
    <p:sldId id="275"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4" r:id="rId44"/>
    <p:sldId id="26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934" y="7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D1678-00E2-FFEE-9A9F-1E1805964B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A4A16D61-BB0B-0A7E-10F4-7FB8B8010F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DA0799AA-A03F-AD4C-8958-F79FED703FA2}"/>
              </a:ext>
            </a:extLst>
          </p:cNvPr>
          <p:cNvSpPr>
            <a:spLocks noGrp="1"/>
          </p:cNvSpPr>
          <p:nvPr>
            <p:ph type="dt" sz="half" idx="10"/>
          </p:nvPr>
        </p:nvSpPr>
        <p:spPr/>
        <p:txBody>
          <a:bodyPr/>
          <a:lstStyle/>
          <a:p>
            <a:fld id="{D9F328D9-68EF-4A3B-BC07-78B097E58F98}" type="datetimeFigureOut">
              <a:rPr lang="en-ID" smtClean="0"/>
              <a:t>21/09/2023</a:t>
            </a:fld>
            <a:endParaRPr lang="en-ID"/>
          </a:p>
        </p:txBody>
      </p:sp>
      <p:sp>
        <p:nvSpPr>
          <p:cNvPr id="5" name="Footer Placeholder 4">
            <a:extLst>
              <a:ext uri="{FF2B5EF4-FFF2-40B4-BE49-F238E27FC236}">
                <a16:creationId xmlns:a16="http://schemas.microsoft.com/office/drawing/2014/main" id="{4F88F97A-E266-391E-46E3-9C446039291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95E0254-DF57-75F2-5A0C-E7D5A96F8FC9}"/>
              </a:ext>
            </a:extLst>
          </p:cNvPr>
          <p:cNvSpPr>
            <a:spLocks noGrp="1"/>
          </p:cNvSpPr>
          <p:nvPr>
            <p:ph type="sldNum" sz="quarter" idx="12"/>
          </p:nvPr>
        </p:nvSpPr>
        <p:spPr/>
        <p:txBody>
          <a:bodyPr/>
          <a:lstStyle/>
          <a:p>
            <a:fld id="{56D4A168-AC8B-439D-8A7D-38F71B8C00E1}" type="slidenum">
              <a:rPr lang="en-ID" smtClean="0"/>
              <a:t>‹#›</a:t>
            </a:fld>
            <a:endParaRPr lang="en-ID"/>
          </a:p>
        </p:txBody>
      </p:sp>
    </p:spTree>
    <p:extLst>
      <p:ext uri="{BB962C8B-B14F-4D97-AF65-F5344CB8AC3E}">
        <p14:creationId xmlns:p14="http://schemas.microsoft.com/office/powerpoint/2010/main" val="1013029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C72C-D2B3-ABCB-27ED-F8C8FA805B77}"/>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0B4E5E3B-6363-376C-6CB6-9DAA1FCDC1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EDDBBC8-AF96-C9A5-2C08-E9B6B5C53BF1}"/>
              </a:ext>
            </a:extLst>
          </p:cNvPr>
          <p:cNvSpPr>
            <a:spLocks noGrp="1"/>
          </p:cNvSpPr>
          <p:nvPr>
            <p:ph type="dt" sz="half" idx="10"/>
          </p:nvPr>
        </p:nvSpPr>
        <p:spPr/>
        <p:txBody>
          <a:bodyPr/>
          <a:lstStyle/>
          <a:p>
            <a:fld id="{D9F328D9-68EF-4A3B-BC07-78B097E58F98}" type="datetimeFigureOut">
              <a:rPr lang="en-ID" smtClean="0"/>
              <a:t>21/09/2023</a:t>
            </a:fld>
            <a:endParaRPr lang="en-ID"/>
          </a:p>
        </p:txBody>
      </p:sp>
      <p:sp>
        <p:nvSpPr>
          <p:cNvPr id="5" name="Footer Placeholder 4">
            <a:extLst>
              <a:ext uri="{FF2B5EF4-FFF2-40B4-BE49-F238E27FC236}">
                <a16:creationId xmlns:a16="http://schemas.microsoft.com/office/drawing/2014/main" id="{68D44342-BE28-7A68-8CFF-AAAFF4EA406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1AA88B7-3FBC-5058-ECC9-1F6A7F7B5F0A}"/>
              </a:ext>
            </a:extLst>
          </p:cNvPr>
          <p:cNvSpPr>
            <a:spLocks noGrp="1"/>
          </p:cNvSpPr>
          <p:nvPr>
            <p:ph type="sldNum" sz="quarter" idx="12"/>
          </p:nvPr>
        </p:nvSpPr>
        <p:spPr/>
        <p:txBody>
          <a:bodyPr/>
          <a:lstStyle/>
          <a:p>
            <a:fld id="{56D4A168-AC8B-439D-8A7D-38F71B8C00E1}" type="slidenum">
              <a:rPr lang="en-ID" smtClean="0"/>
              <a:t>‹#›</a:t>
            </a:fld>
            <a:endParaRPr lang="en-ID"/>
          </a:p>
        </p:txBody>
      </p:sp>
    </p:spTree>
    <p:extLst>
      <p:ext uri="{BB962C8B-B14F-4D97-AF65-F5344CB8AC3E}">
        <p14:creationId xmlns:p14="http://schemas.microsoft.com/office/powerpoint/2010/main" val="3905729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8976FB-ED04-2506-2463-D4EC19D83C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3B9BF04-E7E2-CCBA-3188-C3037D6F45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5FD54BF-63D4-508A-6336-005B10C10B77}"/>
              </a:ext>
            </a:extLst>
          </p:cNvPr>
          <p:cNvSpPr>
            <a:spLocks noGrp="1"/>
          </p:cNvSpPr>
          <p:nvPr>
            <p:ph type="dt" sz="half" idx="10"/>
          </p:nvPr>
        </p:nvSpPr>
        <p:spPr/>
        <p:txBody>
          <a:bodyPr/>
          <a:lstStyle/>
          <a:p>
            <a:fld id="{D9F328D9-68EF-4A3B-BC07-78B097E58F98}" type="datetimeFigureOut">
              <a:rPr lang="en-ID" smtClean="0"/>
              <a:t>21/09/2023</a:t>
            </a:fld>
            <a:endParaRPr lang="en-ID"/>
          </a:p>
        </p:txBody>
      </p:sp>
      <p:sp>
        <p:nvSpPr>
          <p:cNvPr id="5" name="Footer Placeholder 4">
            <a:extLst>
              <a:ext uri="{FF2B5EF4-FFF2-40B4-BE49-F238E27FC236}">
                <a16:creationId xmlns:a16="http://schemas.microsoft.com/office/drawing/2014/main" id="{9ACC6095-0400-20ED-2EB6-0DF7116942B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4A00CEC-4B81-EDAB-546C-7C78B1A7F765}"/>
              </a:ext>
            </a:extLst>
          </p:cNvPr>
          <p:cNvSpPr>
            <a:spLocks noGrp="1"/>
          </p:cNvSpPr>
          <p:nvPr>
            <p:ph type="sldNum" sz="quarter" idx="12"/>
          </p:nvPr>
        </p:nvSpPr>
        <p:spPr/>
        <p:txBody>
          <a:bodyPr/>
          <a:lstStyle/>
          <a:p>
            <a:fld id="{56D4A168-AC8B-439D-8A7D-38F71B8C00E1}" type="slidenum">
              <a:rPr lang="en-ID" smtClean="0"/>
              <a:t>‹#›</a:t>
            </a:fld>
            <a:endParaRPr lang="en-ID"/>
          </a:p>
        </p:txBody>
      </p:sp>
    </p:spTree>
    <p:extLst>
      <p:ext uri="{BB962C8B-B14F-4D97-AF65-F5344CB8AC3E}">
        <p14:creationId xmlns:p14="http://schemas.microsoft.com/office/powerpoint/2010/main" val="3732921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0A0A-2038-EF93-FC33-3484ECB6D3BA}"/>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AC8FE03-53CF-47FE-669A-4D22218F99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DDED884-B298-9622-BB8C-82C7A1C7AA73}"/>
              </a:ext>
            </a:extLst>
          </p:cNvPr>
          <p:cNvSpPr>
            <a:spLocks noGrp="1"/>
          </p:cNvSpPr>
          <p:nvPr>
            <p:ph type="dt" sz="half" idx="10"/>
          </p:nvPr>
        </p:nvSpPr>
        <p:spPr/>
        <p:txBody>
          <a:bodyPr/>
          <a:lstStyle/>
          <a:p>
            <a:fld id="{D9F328D9-68EF-4A3B-BC07-78B097E58F98}" type="datetimeFigureOut">
              <a:rPr lang="en-ID" smtClean="0"/>
              <a:t>21/09/2023</a:t>
            </a:fld>
            <a:endParaRPr lang="en-ID"/>
          </a:p>
        </p:txBody>
      </p:sp>
      <p:sp>
        <p:nvSpPr>
          <p:cNvPr id="5" name="Footer Placeholder 4">
            <a:extLst>
              <a:ext uri="{FF2B5EF4-FFF2-40B4-BE49-F238E27FC236}">
                <a16:creationId xmlns:a16="http://schemas.microsoft.com/office/drawing/2014/main" id="{86DC5B42-B89C-F00B-9E0C-67ACFAD2237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D7FA25C-4717-5FDF-4812-15A430E72D4D}"/>
              </a:ext>
            </a:extLst>
          </p:cNvPr>
          <p:cNvSpPr>
            <a:spLocks noGrp="1"/>
          </p:cNvSpPr>
          <p:nvPr>
            <p:ph type="sldNum" sz="quarter" idx="12"/>
          </p:nvPr>
        </p:nvSpPr>
        <p:spPr/>
        <p:txBody>
          <a:bodyPr/>
          <a:lstStyle/>
          <a:p>
            <a:fld id="{56D4A168-AC8B-439D-8A7D-38F71B8C00E1}" type="slidenum">
              <a:rPr lang="en-ID" smtClean="0"/>
              <a:t>‹#›</a:t>
            </a:fld>
            <a:endParaRPr lang="en-ID"/>
          </a:p>
        </p:txBody>
      </p:sp>
    </p:spTree>
    <p:extLst>
      <p:ext uri="{BB962C8B-B14F-4D97-AF65-F5344CB8AC3E}">
        <p14:creationId xmlns:p14="http://schemas.microsoft.com/office/powerpoint/2010/main" val="231571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1ACF-ECBB-0058-00B4-E9D21A0163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1FD0B2B5-FDBF-3FA5-8869-59FE302251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FEF0EE-B2E5-286C-DC22-FDC339BA866D}"/>
              </a:ext>
            </a:extLst>
          </p:cNvPr>
          <p:cNvSpPr>
            <a:spLocks noGrp="1"/>
          </p:cNvSpPr>
          <p:nvPr>
            <p:ph type="dt" sz="half" idx="10"/>
          </p:nvPr>
        </p:nvSpPr>
        <p:spPr/>
        <p:txBody>
          <a:bodyPr/>
          <a:lstStyle/>
          <a:p>
            <a:fld id="{D9F328D9-68EF-4A3B-BC07-78B097E58F98}" type="datetimeFigureOut">
              <a:rPr lang="en-ID" smtClean="0"/>
              <a:t>21/09/2023</a:t>
            </a:fld>
            <a:endParaRPr lang="en-ID"/>
          </a:p>
        </p:txBody>
      </p:sp>
      <p:sp>
        <p:nvSpPr>
          <p:cNvPr id="5" name="Footer Placeholder 4">
            <a:extLst>
              <a:ext uri="{FF2B5EF4-FFF2-40B4-BE49-F238E27FC236}">
                <a16:creationId xmlns:a16="http://schemas.microsoft.com/office/drawing/2014/main" id="{1161335C-C500-3830-93D8-23DD5829120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1E82137-EFCF-847A-A167-F1BF371DDCA2}"/>
              </a:ext>
            </a:extLst>
          </p:cNvPr>
          <p:cNvSpPr>
            <a:spLocks noGrp="1"/>
          </p:cNvSpPr>
          <p:nvPr>
            <p:ph type="sldNum" sz="quarter" idx="12"/>
          </p:nvPr>
        </p:nvSpPr>
        <p:spPr/>
        <p:txBody>
          <a:bodyPr/>
          <a:lstStyle/>
          <a:p>
            <a:fld id="{56D4A168-AC8B-439D-8A7D-38F71B8C00E1}" type="slidenum">
              <a:rPr lang="en-ID" smtClean="0"/>
              <a:t>‹#›</a:t>
            </a:fld>
            <a:endParaRPr lang="en-ID"/>
          </a:p>
        </p:txBody>
      </p:sp>
    </p:spTree>
    <p:extLst>
      <p:ext uri="{BB962C8B-B14F-4D97-AF65-F5344CB8AC3E}">
        <p14:creationId xmlns:p14="http://schemas.microsoft.com/office/powerpoint/2010/main" val="185282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0A5AE-D583-95FB-9235-E0129F63D946}"/>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DA972F7-951E-D8E7-FD84-223863B8E0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582DA7AA-9238-9290-BA64-C4C4BB2F53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C7F7A3AA-B6D9-DA7B-12D8-59112F96C821}"/>
              </a:ext>
            </a:extLst>
          </p:cNvPr>
          <p:cNvSpPr>
            <a:spLocks noGrp="1"/>
          </p:cNvSpPr>
          <p:nvPr>
            <p:ph type="dt" sz="half" idx="10"/>
          </p:nvPr>
        </p:nvSpPr>
        <p:spPr/>
        <p:txBody>
          <a:bodyPr/>
          <a:lstStyle/>
          <a:p>
            <a:fld id="{D9F328D9-68EF-4A3B-BC07-78B097E58F98}" type="datetimeFigureOut">
              <a:rPr lang="en-ID" smtClean="0"/>
              <a:t>21/09/2023</a:t>
            </a:fld>
            <a:endParaRPr lang="en-ID"/>
          </a:p>
        </p:txBody>
      </p:sp>
      <p:sp>
        <p:nvSpPr>
          <p:cNvPr id="6" name="Footer Placeholder 5">
            <a:extLst>
              <a:ext uri="{FF2B5EF4-FFF2-40B4-BE49-F238E27FC236}">
                <a16:creationId xmlns:a16="http://schemas.microsoft.com/office/drawing/2014/main" id="{23A9AB79-3181-868D-EBC4-A2EC5CF1B026}"/>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C8BDF2C-09A8-5AB2-1C53-2997BA8BBB1B}"/>
              </a:ext>
            </a:extLst>
          </p:cNvPr>
          <p:cNvSpPr>
            <a:spLocks noGrp="1"/>
          </p:cNvSpPr>
          <p:nvPr>
            <p:ph type="sldNum" sz="quarter" idx="12"/>
          </p:nvPr>
        </p:nvSpPr>
        <p:spPr/>
        <p:txBody>
          <a:bodyPr/>
          <a:lstStyle/>
          <a:p>
            <a:fld id="{56D4A168-AC8B-439D-8A7D-38F71B8C00E1}" type="slidenum">
              <a:rPr lang="en-ID" smtClean="0"/>
              <a:t>‹#›</a:t>
            </a:fld>
            <a:endParaRPr lang="en-ID"/>
          </a:p>
        </p:txBody>
      </p:sp>
    </p:spTree>
    <p:extLst>
      <p:ext uri="{BB962C8B-B14F-4D97-AF65-F5344CB8AC3E}">
        <p14:creationId xmlns:p14="http://schemas.microsoft.com/office/powerpoint/2010/main" val="1601513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734C-5D5B-DA6E-0111-EDBBDDEE02A9}"/>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6BD5177C-4777-BD5C-1828-B53629CBC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5BFDF8-2A96-1BE9-88B5-B5C4B1BEF1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3CC68B10-AD20-0E9A-B84B-FC6D003DFD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F470ED-822F-D2DD-FAC8-865C9AAAF6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C966AC81-EA5B-F37A-89EB-A4FD0E66C3ED}"/>
              </a:ext>
            </a:extLst>
          </p:cNvPr>
          <p:cNvSpPr>
            <a:spLocks noGrp="1"/>
          </p:cNvSpPr>
          <p:nvPr>
            <p:ph type="dt" sz="half" idx="10"/>
          </p:nvPr>
        </p:nvSpPr>
        <p:spPr/>
        <p:txBody>
          <a:bodyPr/>
          <a:lstStyle/>
          <a:p>
            <a:fld id="{D9F328D9-68EF-4A3B-BC07-78B097E58F98}" type="datetimeFigureOut">
              <a:rPr lang="en-ID" smtClean="0"/>
              <a:t>21/09/2023</a:t>
            </a:fld>
            <a:endParaRPr lang="en-ID"/>
          </a:p>
        </p:txBody>
      </p:sp>
      <p:sp>
        <p:nvSpPr>
          <p:cNvPr id="8" name="Footer Placeholder 7">
            <a:extLst>
              <a:ext uri="{FF2B5EF4-FFF2-40B4-BE49-F238E27FC236}">
                <a16:creationId xmlns:a16="http://schemas.microsoft.com/office/drawing/2014/main" id="{D39D393D-6957-0149-9C36-5BC9CC480DF8}"/>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8EB2F50F-38BE-ACA3-6328-F93B12871201}"/>
              </a:ext>
            </a:extLst>
          </p:cNvPr>
          <p:cNvSpPr>
            <a:spLocks noGrp="1"/>
          </p:cNvSpPr>
          <p:nvPr>
            <p:ph type="sldNum" sz="quarter" idx="12"/>
          </p:nvPr>
        </p:nvSpPr>
        <p:spPr/>
        <p:txBody>
          <a:bodyPr/>
          <a:lstStyle/>
          <a:p>
            <a:fld id="{56D4A168-AC8B-439D-8A7D-38F71B8C00E1}" type="slidenum">
              <a:rPr lang="en-ID" smtClean="0"/>
              <a:t>‹#›</a:t>
            </a:fld>
            <a:endParaRPr lang="en-ID"/>
          </a:p>
        </p:txBody>
      </p:sp>
    </p:spTree>
    <p:extLst>
      <p:ext uri="{BB962C8B-B14F-4D97-AF65-F5344CB8AC3E}">
        <p14:creationId xmlns:p14="http://schemas.microsoft.com/office/powerpoint/2010/main" val="3607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E430-89A9-F1FD-62B6-3559652E62F4}"/>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2EA5A9D1-78E3-4131-E6E5-83E9E8628D24}"/>
              </a:ext>
            </a:extLst>
          </p:cNvPr>
          <p:cNvSpPr>
            <a:spLocks noGrp="1"/>
          </p:cNvSpPr>
          <p:nvPr>
            <p:ph type="dt" sz="half" idx="10"/>
          </p:nvPr>
        </p:nvSpPr>
        <p:spPr/>
        <p:txBody>
          <a:bodyPr/>
          <a:lstStyle/>
          <a:p>
            <a:fld id="{D9F328D9-68EF-4A3B-BC07-78B097E58F98}" type="datetimeFigureOut">
              <a:rPr lang="en-ID" smtClean="0"/>
              <a:t>21/09/2023</a:t>
            </a:fld>
            <a:endParaRPr lang="en-ID"/>
          </a:p>
        </p:txBody>
      </p:sp>
      <p:sp>
        <p:nvSpPr>
          <p:cNvPr id="4" name="Footer Placeholder 3">
            <a:extLst>
              <a:ext uri="{FF2B5EF4-FFF2-40B4-BE49-F238E27FC236}">
                <a16:creationId xmlns:a16="http://schemas.microsoft.com/office/drawing/2014/main" id="{7B923F51-DFDB-F7D9-A9FF-029AA290E059}"/>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1F3F6201-9562-10DB-B3D8-9EC1D8C4ADA4}"/>
              </a:ext>
            </a:extLst>
          </p:cNvPr>
          <p:cNvSpPr>
            <a:spLocks noGrp="1"/>
          </p:cNvSpPr>
          <p:nvPr>
            <p:ph type="sldNum" sz="quarter" idx="12"/>
          </p:nvPr>
        </p:nvSpPr>
        <p:spPr/>
        <p:txBody>
          <a:bodyPr/>
          <a:lstStyle/>
          <a:p>
            <a:fld id="{56D4A168-AC8B-439D-8A7D-38F71B8C00E1}" type="slidenum">
              <a:rPr lang="en-ID" smtClean="0"/>
              <a:t>‹#›</a:t>
            </a:fld>
            <a:endParaRPr lang="en-ID"/>
          </a:p>
        </p:txBody>
      </p:sp>
    </p:spTree>
    <p:extLst>
      <p:ext uri="{BB962C8B-B14F-4D97-AF65-F5344CB8AC3E}">
        <p14:creationId xmlns:p14="http://schemas.microsoft.com/office/powerpoint/2010/main" val="2437193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5372E-7E2D-8B95-AAC0-1238F1BDF36B}"/>
              </a:ext>
            </a:extLst>
          </p:cNvPr>
          <p:cNvSpPr>
            <a:spLocks noGrp="1"/>
          </p:cNvSpPr>
          <p:nvPr>
            <p:ph type="dt" sz="half" idx="10"/>
          </p:nvPr>
        </p:nvSpPr>
        <p:spPr/>
        <p:txBody>
          <a:bodyPr/>
          <a:lstStyle/>
          <a:p>
            <a:fld id="{D9F328D9-68EF-4A3B-BC07-78B097E58F98}" type="datetimeFigureOut">
              <a:rPr lang="en-ID" smtClean="0"/>
              <a:t>21/09/2023</a:t>
            </a:fld>
            <a:endParaRPr lang="en-ID"/>
          </a:p>
        </p:txBody>
      </p:sp>
      <p:sp>
        <p:nvSpPr>
          <p:cNvPr id="3" name="Footer Placeholder 2">
            <a:extLst>
              <a:ext uri="{FF2B5EF4-FFF2-40B4-BE49-F238E27FC236}">
                <a16:creationId xmlns:a16="http://schemas.microsoft.com/office/drawing/2014/main" id="{594E1386-1F56-2A5D-F6E9-20A2741E31A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B7A86723-2DBD-7BF9-777C-BD0F58D0B9E1}"/>
              </a:ext>
            </a:extLst>
          </p:cNvPr>
          <p:cNvSpPr>
            <a:spLocks noGrp="1"/>
          </p:cNvSpPr>
          <p:nvPr>
            <p:ph type="sldNum" sz="quarter" idx="12"/>
          </p:nvPr>
        </p:nvSpPr>
        <p:spPr/>
        <p:txBody>
          <a:bodyPr/>
          <a:lstStyle/>
          <a:p>
            <a:fld id="{56D4A168-AC8B-439D-8A7D-38F71B8C00E1}" type="slidenum">
              <a:rPr lang="en-ID" smtClean="0"/>
              <a:t>‹#›</a:t>
            </a:fld>
            <a:endParaRPr lang="en-ID"/>
          </a:p>
        </p:txBody>
      </p:sp>
    </p:spTree>
    <p:extLst>
      <p:ext uri="{BB962C8B-B14F-4D97-AF65-F5344CB8AC3E}">
        <p14:creationId xmlns:p14="http://schemas.microsoft.com/office/powerpoint/2010/main" val="3696849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30C9-6240-2170-7886-9661FAC024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95E8334A-CC8A-7EA2-27B1-C8E6EBF056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8336094-4957-F252-FB65-4B65A97F6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2EA5A5-3FAC-C76E-205A-24B721AEA502}"/>
              </a:ext>
            </a:extLst>
          </p:cNvPr>
          <p:cNvSpPr>
            <a:spLocks noGrp="1"/>
          </p:cNvSpPr>
          <p:nvPr>
            <p:ph type="dt" sz="half" idx="10"/>
          </p:nvPr>
        </p:nvSpPr>
        <p:spPr/>
        <p:txBody>
          <a:bodyPr/>
          <a:lstStyle/>
          <a:p>
            <a:fld id="{D9F328D9-68EF-4A3B-BC07-78B097E58F98}" type="datetimeFigureOut">
              <a:rPr lang="en-ID" smtClean="0"/>
              <a:t>21/09/2023</a:t>
            </a:fld>
            <a:endParaRPr lang="en-ID"/>
          </a:p>
        </p:txBody>
      </p:sp>
      <p:sp>
        <p:nvSpPr>
          <p:cNvPr id="6" name="Footer Placeholder 5">
            <a:extLst>
              <a:ext uri="{FF2B5EF4-FFF2-40B4-BE49-F238E27FC236}">
                <a16:creationId xmlns:a16="http://schemas.microsoft.com/office/drawing/2014/main" id="{9DBB4F89-C71F-ACCA-8AEA-F7B8E3D6E27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F9B4549-FF2D-9AFF-C052-829CE4B7DE0F}"/>
              </a:ext>
            </a:extLst>
          </p:cNvPr>
          <p:cNvSpPr>
            <a:spLocks noGrp="1"/>
          </p:cNvSpPr>
          <p:nvPr>
            <p:ph type="sldNum" sz="quarter" idx="12"/>
          </p:nvPr>
        </p:nvSpPr>
        <p:spPr/>
        <p:txBody>
          <a:bodyPr/>
          <a:lstStyle/>
          <a:p>
            <a:fld id="{56D4A168-AC8B-439D-8A7D-38F71B8C00E1}" type="slidenum">
              <a:rPr lang="en-ID" smtClean="0"/>
              <a:t>‹#›</a:t>
            </a:fld>
            <a:endParaRPr lang="en-ID"/>
          </a:p>
        </p:txBody>
      </p:sp>
    </p:spTree>
    <p:extLst>
      <p:ext uri="{BB962C8B-B14F-4D97-AF65-F5344CB8AC3E}">
        <p14:creationId xmlns:p14="http://schemas.microsoft.com/office/powerpoint/2010/main" val="891327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6AE35-6E5E-F518-F737-3F78AC7A4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D447271-0B04-1751-95E7-9E75638988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0624B8D-3E25-C338-D472-5B202F2A8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4527A9-FB6E-6D4E-10AA-D79B8B1E6309}"/>
              </a:ext>
            </a:extLst>
          </p:cNvPr>
          <p:cNvSpPr>
            <a:spLocks noGrp="1"/>
          </p:cNvSpPr>
          <p:nvPr>
            <p:ph type="dt" sz="half" idx="10"/>
          </p:nvPr>
        </p:nvSpPr>
        <p:spPr/>
        <p:txBody>
          <a:bodyPr/>
          <a:lstStyle/>
          <a:p>
            <a:fld id="{D9F328D9-68EF-4A3B-BC07-78B097E58F98}" type="datetimeFigureOut">
              <a:rPr lang="en-ID" smtClean="0"/>
              <a:t>21/09/2023</a:t>
            </a:fld>
            <a:endParaRPr lang="en-ID"/>
          </a:p>
        </p:txBody>
      </p:sp>
      <p:sp>
        <p:nvSpPr>
          <p:cNvPr id="6" name="Footer Placeholder 5">
            <a:extLst>
              <a:ext uri="{FF2B5EF4-FFF2-40B4-BE49-F238E27FC236}">
                <a16:creationId xmlns:a16="http://schemas.microsoft.com/office/drawing/2014/main" id="{D87E602A-CEA3-EF9E-91CC-A8F06FBFB5A6}"/>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2644E8DF-2975-F08D-E255-88393BC8FA62}"/>
              </a:ext>
            </a:extLst>
          </p:cNvPr>
          <p:cNvSpPr>
            <a:spLocks noGrp="1"/>
          </p:cNvSpPr>
          <p:nvPr>
            <p:ph type="sldNum" sz="quarter" idx="12"/>
          </p:nvPr>
        </p:nvSpPr>
        <p:spPr/>
        <p:txBody>
          <a:bodyPr/>
          <a:lstStyle/>
          <a:p>
            <a:fld id="{56D4A168-AC8B-439D-8A7D-38F71B8C00E1}" type="slidenum">
              <a:rPr lang="en-ID" smtClean="0"/>
              <a:t>‹#›</a:t>
            </a:fld>
            <a:endParaRPr lang="en-ID"/>
          </a:p>
        </p:txBody>
      </p:sp>
    </p:spTree>
    <p:extLst>
      <p:ext uri="{BB962C8B-B14F-4D97-AF65-F5344CB8AC3E}">
        <p14:creationId xmlns:p14="http://schemas.microsoft.com/office/powerpoint/2010/main" val="3307520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EE9497-55F5-A19A-1BF9-9D50B36060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CEB6F0DD-28FE-801D-2F37-9B96D230C9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3531196-C18D-B41F-8E50-72CE5BDF6D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328D9-68EF-4A3B-BC07-78B097E58F98}" type="datetimeFigureOut">
              <a:rPr lang="en-ID" smtClean="0"/>
              <a:t>21/09/2023</a:t>
            </a:fld>
            <a:endParaRPr lang="en-ID"/>
          </a:p>
        </p:txBody>
      </p:sp>
      <p:sp>
        <p:nvSpPr>
          <p:cNvPr id="5" name="Footer Placeholder 4">
            <a:extLst>
              <a:ext uri="{FF2B5EF4-FFF2-40B4-BE49-F238E27FC236}">
                <a16:creationId xmlns:a16="http://schemas.microsoft.com/office/drawing/2014/main" id="{F3607029-C345-723A-1386-9B298EEEBB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073B9796-2A92-1259-F131-C289CA80F6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D4A168-AC8B-439D-8A7D-38F71B8C00E1}" type="slidenum">
              <a:rPr lang="en-ID" smtClean="0"/>
              <a:t>‹#›</a:t>
            </a:fld>
            <a:endParaRPr lang="en-ID"/>
          </a:p>
        </p:txBody>
      </p:sp>
    </p:spTree>
    <p:extLst>
      <p:ext uri="{BB962C8B-B14F-4D97-AF65-F5344CB8AC3E}">
        <p14:creationId xmlns:p14="http://schemas.microsoft.com/office/powerpoint/2010/main" val="3167372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slide" Target="slide2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slide" Target="slide2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hyperlink" Target="https://www.linkedin.com/in/sigittuw/" TargetMode="External"/><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hyperlink" Target="https://www.instagram.com/sigit_frank/" TargetMode="External"/><Relationship Id="rId11" Type="http://schemas.openxmlformats.org/officeDocument/2006/relationships/hyperlink" Target="https://sigitfrank.github.io/" TargetMode="External"/><Relationship Id="rId5" Type="http://schemas.openxmlformats.org/officeDocument/2006/relationships/image" Target="../media/image41.png"/><Relationship Id="rId10" Type="http://schemas.openxmlformats.org/officeDocument/2006/relationships/image" Target="../media/image4.png"/><Relationship Id="rId4" Type="http://schemas.openxmlformats.org/officeDocument/2006/relationships/hyperlink" Target="https://github.com/sigitfrank" TargetMode="External"/><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hyperlink" Target="https://sigitfrank.github.io/" TargetMode="External"/><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hyperlink" Target="https://github.com/sigitfrank" TargetMode="External"/><Relationship Id="rId1" Type="http://schemas.openxmlformats.org/officeDocument/2006/relationships/slideLayout" Target="../slideLayouts/slideLayout1.xml"/><Relationship Id="rId6" Type="http://schemas.openxmlformats.org/officeDocument/2006/relationships/hyperlink" Target="https://www.linkedin.com/in/sigittuw/" TargetMode="External"/><Relationship Id="rId5" Type="http://schemas.openxmlformats.org/officeDocument/2006/relationships/image" Target="../media/image42.png"/><Relationship Id="rId4" Type="http://schemas.openxmlformats.org/officeDocument/2006/relationships/hyperlink" Target="https://www.instagram.com/sigit_frank/" TargetMode="External"/><Relationship Id="rId9"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hyperlink" Target="https://storyset.com/" TargetMode="External"/><Relationship Id="rId2" Type="http://schemas.openxmlformats.org/officeDocument/2006/relationships/hyperlink" Target="https://icons8.com/icons/set/react" TargetMode="External"/><Relationship Id="rId1" Type="http://schemas.openxmlformats.org/officeDocument/2006/relationships/slideLayout" Target="../slideLayouts/slideLayout2.xml"/><Relationship Id="rId5" Type="http://schemas.openxmlformats.org/officeDocument/2006/relationships/hyperlink" Target="https://github.com/pmndrs/zustand" TargetMode="External"/><Relationship Id="rId4" Type="http://schemas.openxmlformats.org/officeDocument/2006/relationships/hyperlink" Target="https://icon-icons.com/icon/socket-io-logo/144874"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6E4F78-0FB4-78F3-EDBE-81CB2EA5C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4725"/>
            <a:ext cx="6858000" cy="6858000"/>
          </a:xfrm>
          <a:prstGeom prst="rect">
            <a:avLst/>
          </a:prstGeom>
        </p:spPr>
      </p:pic>
      <p:sp>
        <p:nvSpPr>
          <p:cNvPr id="14" name="TextBox 13">
            <a:extLst>
              <a:ext uri="{FF2B5EF4-FFF2-40B4-BE49-F238E27FC236}">
                <a16:creationId xmlns:a16="http://schemas.microsoft.com/office/drawing/2014/main" id="{EC8910F3-C38A-050B-65F7-F9AEF557DEF5}"/>
              </a:ext>
            </a:extLst>
          </p:cNvPr>
          <p:cNvSpPr txBox="1"/>
          <p:nvPr/>
        </p:nvSpPr>
        <p:spPr>
          <a:xfrm>
            <a:off x="137160" y="6446520"/>
            <a:ext cx="2167581" cy="276999"/>
          </a:xfrm>
          <a:prstGeom prst="rect">
            <a:avLst/>
          </a:prstGeom>
          <a:noFill/>
        </p:spPr>
        <p:txBody>
          <a:bodyPr wrap="none" rtlCol="0">
            <a:spAutoFit/>
          </a:bodyPr>
          <a:lstStyle/>
          <a:p>
            <a:r>
              <a:rPr lang="en-US" sz="1200" dirty="0">
                <a:solidFill>
                  <a:schemeClr val="bg1"/>
                </a:solidFill>
                <a:latin typeface="Montserrat" panose="00000500000000000000" pitchFamily="2" charset="0"/>
              </a:rPr>
              <a:t>By: Sigit Tunggul Waskito</a:t>
            </a:r>
            <a:endParaRPr lang="en-ID" sz="12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75461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575D74CC-E8B8-27DF-B05E-AB230AEC778D}"/>
              </a:ext>
            </a:extLst>
          </p:cNvPr>
          <p:cNvSpPr txBox="1"/>
          <p:nvPr/>
        </p:nvSpPr>
        <p:spPr>
          <a:xfrm>
            <a:off x="4283963" y="3136612"/>
            <a:ext cx="3624073" cy="584775"/>
          </a:xfrm>
          <a:prstGeom prst="rect">
            <a:avLst/>
          </a:prstGeom>
          <a:noFill/>
        </p:spPr>
        <p:txBody>
          <a:bodyPr wrap="square" rtlCol="0">
            <a:spAutoFit/>
          </a:bodyPr>
          <a:lstStyle/>
          <a:p>
            <a:pPr algn="just"/>
            <a:r>
              <a:rPr lang="en-US" sz="3200" b="1" dirty="0">
                <a:latin typeface="Montserrat" panose="00000500000000000000" pitchFamily="2" charset="0"/>
              </a:rPr>
              <a:t>User Interfaces</a:t>
            </a:r>
          </a:p>
        </p:txBody>
      </p:sp>
      <p:sp>
        <p:nvSpPr>
          <p:cNvPr id="2" name="TextBox 1">
            <a:extLst>
              <a:ext uri="{FF2B5EF4-FFF2-40B4-BE49-F238E27FC236}">
                <a16:creationId xmlns:a16="http://schemas.microsoft.com/office/drawing/2014/main" id="{C3169B34-C0A0-2457-6BF5-B133F100C561}"/>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6" name="Picture 5">
            <a:extLst>
              <a:ext uri="{FF2B5EF4-FFF2-40B4-BE49-F238E27FC236}">
                <a16:creationId xmlns:a16="http://schemas.microsoft.com/office/drawing/2014/main" id="{BA41B1E4-68AB-13CC-8E99-A1D839705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13" y="117232"/>
            <a:ext cx="900000" cy="900000"/>
          </a:xfrm>
          <a:prstGeom prst="rect">
            <a:avLst/>
          </a:prstGeom>
        </p:spPr>
      </p:pic>
    </p:spTree>
    <p:extLst>
      <p:ext uri="{BB962C8B-B14F-4D97-AF65-F5344CB8AC3E}">
        <p14:creationId xmlns:p14="http://schemas.microsoft.com/office/powerpoint/2010/main" val="2627481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19456"/>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latin typeface="Montserrat" panose="00000500000000000000" pitchFamily="2" charset="0"/>
            </a:endParaRPr>
          </a:p>
        </p:txBody>
      </p:sp>
      <p:sp>
        <p:nvSpPr>
          <p:cNvPr id="3" name="title">
            <a:extLst>
              <a:ext uri="{FF2B5EF4-FFF2-40B4-BE49-F238E27FC236}">
                <a16:creationId xmlns:a16="http://schemas.microsoft.com/office/drawing/2014/main" id="{575D74CC-E8B8-27DF-B05E-AB230AEC778D}"/>
              </a:ext>
            </a:extLst>
          </p:cNvPr>
          <p:cNvSpPr txBox="1"/>
          <p:nvPr/>
        </p:nvSpPr>
        <p:spPr>
          <a:xfrm>
            <a:off x="1479823" y="131949"/>
            <a:ext cx="1379123" cy="461665"/>
          </a:xfrm>
          <a:prstGeom prst="rect">
            <a:avLst/>
          </a:prstGeom>
          <a:noFill/>
        </p:spPr>
        <p:txBody>
          <a:bodyPr wrap="square" rtlCol="0">
            <a:spAutoFit/>
          </a:bodyPr>
          <a:lstStyle/>
          <a:p>
            <a:pPr algn="just"/>
            <a:r>
              <a:rPr lang="en-US" sz="2400" b="1" dirty="0">
                <a:latin typeface="Montserrat" panose="00000500000000000000" pitchFamily="2" charset="0"/>
              </a:rPr>
              <a:t>LOGIN</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sp>
        <p:nvSpPr>
          <p:cNvPr id="8" name="TextBox 7">
            <a:extLst>
              <a:ext uri="{FF2B5EF4-FFF2-40B4-BE49-F238E27FC236}">
                <a16:creationId xmlns:a16="http://schemas.microsoft.com/office/drawing/2014/main" id="{28DE7DAB-9972-94C3-17F1-BA13938A0ECC}"/>
              </a:ext>
            </a:extLst>
          </p:cNvPr>
          <p:cNvSpPr txBox="1"/>
          <p:nvPr/>
        </p:nvSpPr>
        <p:spPr>
          <a:xfrm>
            <a:off x="271275" y="1340162"/>
            <a:ext cx="3834000" cy="4524315"/>
          </a:xfrm>
          <a:prstGeom prst="rect">
            <a:avLst/>
          </a:prstGeom>
          <a:noFill/>
        </p:spPr>
        <p:txBody>
          <a:bodyPr wrap="square" rtlCol="0">
            <a:spAutoFit/>
          </a:bodyPr>
          <a:lstStyle/>
          <a:p>
            <a:r>
              <a:rPr lang="en-US" sz="2400" dirty="0">
                <a:latin typeface="Montserrat" panose="00000500000000000000" pitchFamily="2" charset="0"/>
              </a:rPr>
              <a:t>Our app offers seamless authentication options, allowing users to log in effortlessly using their Facebook or Google accounts for quick access. Alternatively, users can opt for manual login via email, ensuring flexibility and ease of use, and JWT.</a:t>
            </a:r>
            <a:endParaRPr lang="en-ID" sz="2400" dirty="0">
              <a:latin typeface="Montserrat" panose="00000500000000000000" pitchFamily="2" charset="0"/>
            </a:endParaRPr>
          </a:p>
        </p:txBody>
      </p:sp>
      <p:pic>
        <p:nvPicPr>
          <p:cNvPr id="2" name="Picture 1">
            <a:extLst>
              <a:ext uri="{FF2B5EF4-FFF2-40B4-BE49-F238E27FC236}">
                <a16:creationId xmlns:a16="http://schemas.microsoft.com/office/drawing/2014/main" id="{772E48C6-B09A-8951-FE23-675B70B3A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13" y="117232"/>
            <a:ext cx="900000" cy="900000"/>
          </a:xfrm>
          <a:prstGeom prst="rect">
            <a:avLst/>
          </a:prstGeom>
        </p:spPr>
      </p:pic>
      <p:pic>
        <p:nvPicPr>
          <p:cNvPr id="5" name="Picture 4">
            <a:extLst>
              <a:ext uri="{FF2B5EF4-FFF2-40B4-BE49-F238E27FC236}">
                <a16:creationId xmlns:a16="http://schemas.microsoft.com/office/drawing/2014/main" id="{290CA258-558D-B704-82D7-6B4C47D11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177" y="1340162"/>
            <a:ext cx="7560000" cy="3583125"/>
          </a:xfrm>
          <a:prstGeom prst="rect">
            <a:avLst/>
          </a:prstGeom>
        </p:spPr>
      </p:pic>
      <p:pic>
        <p:nvPicPr>
          <p:cNvPr id="11" name="Picture 10">
            <a:extLst>
              <a:ext uri="{FF2B5EF4-FFF2-40B4-BE49-F238E27FC236}">
                <a16:creationId xmlns:a16="http://schemas.microsoft.com/office/drawing/2014/main" id="{108AF9D2-F4A1-7BDF-6CCF-E18DA8953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2995" y="6163349"/>
            <a:ext cx="2545731" cy="1213200"/>
          </a:xfrm>
          <a:prstGeom prst="rect">
            <a:avLst/>
          </a:prstGeom>
        </p:spPr>
      </p:pic>
    </p:spTree>
    <p:extLst>
      <p:ext uri="{BB962C8B-B14F-4D97-AF65-F5344CB8AC3E}">
        <p14:creationId xmlns:p14="http://schemas.microsoft.com/office/powerpoint/2010/main" val="4088071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32584" y="131949"/>
            <a:ext cx="2085179" cy="461665"/>
          </a:xfrm>
          <a:prstGeom prst="rect">
            <a:avLst/>
          </a:prstGeom>
          <a:noFill/>
        </p:spPr>
        <p:txBody>
          <a:bodyPr wrap="square" rtlCol="0">
            <a:spAutoFit/>
          </a:bodyPr>
          <a:lstStyle/>
          <a:p>
            <a:pPr algn="just"/>
            <a:r>
              <a:rPr lang="en-US" sz="2400" b="1" dirty="0">
                <a:latin typeface="Montserrat" panose="00000500000000000000" pitchFamily="2" charset="0"/>
              </a:rPr>
              <a:t>HOME</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7" name="Picture 16">
            <a:extLst>
              <a:ext uri="{FF2B5EF4-FFF2-40B4-BE49-F238E27FC236}">
                <a16:creationId xmlns:a16="http://schemas.microsoft.com/office/drawing/2014/main" id="{6CC3DBBA-5120-E6E2-9E20-87984D351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pic>
        <p:nvPicPr>
          <p:cNvPr id="2" name="Picture 1">
            <a:extLst>
              <a:ext uri="{FF2B5EF4-FFF2-40B4-BE49-F238E27FC236}">
                <a16:creationId xmlns:a16="http://schemas.microsoft.com/office/drawing/2014/main" id="{5D88DC25-0D9B-1447-A38A-62FDD677A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1005" y="-619586"/>
            <a:ext cx="2559719" cy="1213200"/>
          </a:xfrm>
          <a:prstGeom prst="rect">
            <a:avLst/>
          </a:prstGeom>
        </p:spPr>
      </p:pic>
      <p:pic>
        <p:nvPicPr>
          <p:cNvPr id="5" name="Picture 4">
            <a:extLst>
              <a:ext uri="{FF2B5EF4-FFF2-40B4-BE49-F238E27FC236}">
                <a16:creationId xmlns:a16="http://schemas.microsoft.com/office/drawing/2014/main" id="{B4297F2D-DCC4-01D1-5CED-4E4E18DAF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377" y="1080565"/>
            <a:ext cx="10432209" cy="4971600"/>
          </a:xfrm>
          <a:prstGeom prst="rect">
            <a:avLst/>
          </a:prstGeom>
        </p:spPr>
      </p:pic>
      <p:pic>
        <p:nvPicPr>
          <p:cNvPr id="9" name="Picture 8">
            <a:extLst>
              <a:ext uri="{FF2B5EF4-FFF2-40B4-BE49-F238E27FC236}">
                <a16:creationId xmlns:a16="http://schemas.microsoft.com/office/drawing/2014/main" id="{B4EB713F-03A8-3A7A-BE23-15DE4D223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4572" y="6539116"/>
            <a:ext cx="2559719" cy="1213200"/>
          </a:xfrm>
          <a:prstGeom prst="rect">
            <a:avLst/>
          </a:prstGeom>
        </p:spPr>
      </p:pic>
    </p:spTree>
    <p:extLst>
      <p:ext uri="{BB962C8B-B14F-4D97-AF65-F5344CB8AC3E}">
        <p14:creationId xmlns:p14="http://schemas.microsoft.com/office/powerpoint/2010/main" val="260458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32584" y="131949"/>
            <a:ext cx="3482959" cy="461665"/>
          </a:xfrm>
          <a:prstGeom prst="rect">
            <a:avLst/>
          </a:prstGeom>
          <a:noFill/>
        </p:spPr>
        <p:txBody>
          <a:bodyPr wrap="square" rtlCol="0">
            <a:spAutoFit/>
          </a:bodyPr>
          <a:lstStyle/>
          <a:p>
            <a:pPr algn="just"/>
            <a:r>
              <a:rPr lang="en-US" sz="2400" b="1" dirty="0">
                <a:latin typeface="Montserrat" panose="00000500000000000000" pitchFamily="2" charset="0"/>
              </a:rPr>
              <a:t>RECIPE LIST</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7" name="Picture 16">
            <a:extLst>
              <a:ext uri="{FF2B5EF4-FFF2-40B4-BE49-F238E27FC236}">
                <a16:creationId xmlns:a16="http://schemas.microsoft.com/office/drawing/2014/main" id="{6CC3DBBA-5120-E6E2-9E20-87984D351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pic>
        <p:nvPicPr>
          <p:cNvPr id="5" name="Picture 4">
            <a:extLst>
              <a:ext uri="{FF2B5EF4-FFF2-40B4-BE49-F238E27FC236}">
                <a16:creationId xmlns:a16="http://schemas.microsoft.com/office/drawing/2014/main" id="{B4297F2D-DCC4-01D1-5CED-4E4E18DAF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565" y="-545128"/>
            <a:ext cx="2545731" cy="1213200"/>
          </a:xfrm>
          <a:prstGeom prst="rect">
            <a:avLst/>
          </a:prstGeom>
        </p:spPr>
      </p:pic>
      <p:pic>
        <p:nvPicPr>
          <p:cNvPr id="9" name="Picture 8">
            <a:extLst>
              <a:ext uri="{FF2B5EF4-FFF2-40B4-BE49-F238E27FC236}">
                <a16:creationId xmlns:a16="http://schemas.microsoft.com/office/drawing/2014/main" id="{B4EB713F-03A8-3A7A-BE23-15DE4D223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026" y="1080565"/>
            <a:ext cx="10489531" cy="4971600"/>
          </a:xfrm>
          <a:prstGeom prst="rect">
            <a:avLst/>
          </a:prstGeom>
        </p:spPr>
      </p:pic>
      <p:pic>
        <p:nvPicPr>
          <p:cNvPr id="8" name="Picture 7">
            <a:extLst>
              <a:ext uri="{FF2B5EF4-FFF2-40B4-BE49-F238E27FC236}">
                <a16:creationId xmlns:a16="http://schemas.microsoft.com/office/drawing/2014/main" id="{A84CDFE9-7A1D-0574-2A52-1F6DA077DA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1565" y="6526130"/>
            <a:ext cx="2579561" cy="1213200"/>
          </a:xfrm>
          <a:prstGeom prst="rect">
            <a:avLst/>
          </a:prstGeom>
        </p:spPr>
      </p:pic>
    </p:spTree>
    <p:extLst>
      <p:ext uri="{BB962C8B-B14F-4D97-AF65-F5344CB8AC3E}">
        <p14:creationId xmlns:p14="http://schemas.microsoft.com/office/powerpoint/2010/main" val="2340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32584" y="131949"/>
            <a:ext cx="3482959" cy="461665"/>
          </a:xfrm>
          <a:prstGeom prst="rect">
            <a:avLst/>
          </a:prstGeom>
          <a:noFill/>
        </p:spPr>
        <p:txBody>
          <a:bodyPr wrap="square" rtlCol="0">
            <a:spAutoFit/>
          </a:bodyPr>
          <a:lstStyle/>
          <a:p>
            <a:pPr algn="just"/>
            <a:r>
              <a:rPr lang="en-US" sz="2400" b="1" dirty="0">
                <a:latin typeface="Montserrat" panose="00000500000000000000" pitchFamily="2" charset="0"/>
              </a:rPr>
              <a:t>BLOG</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7" name="Picture 16">
            <a:extLst>
              <a:ext uri="{FF2B5EF4-FFF2-40B4-BE49-F238E27FC236}">
                <a16:creationId xmlns:a16="http://schemas.microsoft.com/office/drawing/2014/main" id="{6CC3DBBA-5120-E6E2-9E20-87984D351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pic>
        <p:nvPicPr>
          <p:cNvPr id="9" name="Picture 8">
            <a:extLst>
              <a:ext uri="{FF2B5EF4-FFF2-40B4-BE49-F238E27FC236}">
                <a16:creationId xmlns:a16="http://schemas.microsoft.com/office/drawing/2014/main" id="{B4EB713F-03A8-3A7A-BE23-15DE4D223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565" y="-474651"/>
            <a:ext cx="2559719" cy="1213200"/>
          </a:xfrm>
          <a:prstGeom prst="rect">
            <a:avLst/>
          </a:prstGeom>
        </p:spPr>
      </p:pic>
      <p:pic>
        <p:nvPicPr>
          <p:cNvPr id="8" name="Picture 7">
            <a:extLst>
              <a:ext uri="{FF2B5EF4-FFF2-40B4-BE49-F238E27FC236}">
                <a16:creationId xmlns:a16="http://schemas.microsoft.com/office/drawing/2014/main" id="{A84CDFE9-7A1D-0574-2A52-1F6DA077D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68" y="1027536"/>
            <a:ext cx="10570842" cy="4971600"/>
          </a:xfrm>
          <a:prstGeom prst="rect">
            <a:avLst/>
          </a:prstGeom>
        </p:spPr>
      </p:pic>
      <p:pic>
        <p:nvPicPr>
          <p:cNvPr id="4" name="Picture 3">
            <a:extLst>
              <a:ext uri="{FF2B5EF4-FFF2-40B4-BE49-F238E27FC236}">
                <a16:creationId xmlns:a16="http://schemas.microsoft.com/office/drawing/2014/main" id="{872C1C23-8E1F-5F1C-CEB3-EA6BEDA1AE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1565" y="6488938"/>
            <a:ext cx="2568185" cy="1213200"/>
          </a:xfrm>
          <a:prstGeom prst="rect">
            <a:avLst/>
          </a:prstGeom>
        </p:spPr>
      </p:pic>
    </p:spTree>
    <p:extLst>
      <p:ext uri="{BB962C8B-B14F-4D97-AF65-F5344CB8AC3E}">
        <p14:creationId xmlns:p14="http://schemas.microsoft.com/office/powerpoint/2010/main" val="197624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32584" y="131949"/>
            <a:ext cx="3482959" cy="461665"/>
          </a:xfrm>
          <a:prstGeom prst="rect">
            <a:avLst/>
          </a:prstGeom>
          <a:noFill/>
        </p:spPr>
        <p:txBody>
          <a:bodyPr wrap="square" rtlCol="0">
            <a:spAutoFit/>
          </a:bodyPr>
          <a:lstStyle/>
          <a:p>
            <a:pPr algn="just"/>
            <a:r>
              <a:rPr lang="en-US" sz="2400" b="1" dirty="0">
                <a:latin typeface="Montserrat" panose="00000500000000000000" pitchFamily="2" charset="0"/>
              </a:rPr>
              <a:t>BLOG</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7" name="Picture 16">
            <a:extLst>
              <a:ext uri="{FF2B5EF4-FFF2-40B4-BE49-F238E27FC236}">
                <a16:creationId xmlns:a16="http://schemas.microsoft.com/office/drawing/2014/main" id="{6CC3DBBA-5120-E6E2-9E20-87984D351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pic>
        <p:nvPicPr>
          <p:cNvPr id="8" name="Picture 7">
            <a:extLst>
              <a:ext uri="{FF2B5EF4-FFF2-40B4-BE49-F238E27FC236}">
                <a16:creationId xmlns:a16="http://schemas.microsoft.com/office/drawing/2014/main" id="{A84CDFE9-7A1D-0574-2A52-1F6DA077D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0189" y="-619586"/>
            <a:ext cx="2579561" cy="1213200"/>
          </a:xfrm>
          <a:prstGeom prst="rect">
            <a:avLst/>
          </a:prstGeom>
        </p:spPr>
      </p:pic>
      <p:pic>
        <p:nvPicPr>
          <p:cNvPr id="4" name="Picture 3">
            <a:extLst>
              <a:ext uri="{FF2B5EF4-FFF2-40B4-BE49-F238E27FC236}">
                <a16:creationId xmlns:a16="http://schemas.microsoft.com/office/drawing/2014/main" id="{872C1C23-8E1F-5F1C-CEB3-EA6BEDA1A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88" y="1027536"/>
            <a:ext cx="10524224" cy="4971600"/>
          </a:xfrm>
          <a:prstGeom prst="rect">
            <a:avLst/>
          </a:prstGeom>
        </p:spPr>
      </p:pic>
      <p:pic>
        <p:nvPicPr>
          <p:cNvPr id="5" name="Picture 4">
            <a:extLst>
              <a:ext uri="{FF2B5EF4-FFF2-40B4-BE49-F238E27FC236}">
                <a16:creationId xmlns:a16="http://schemas.microsoft.com/office/drawing/2014/main" id="{56565B21-C7E1-1775-4CE8-6DA9C0361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1565" y="6475255"/>
            <a:ext cx="2568185" cy="1213200"/>
          </a:xfrm>
          <a:prstGeom prst="rect">
            <a:avLst/>
          </a:prstGeom>
        </p:spPr>
      </p:pic>
    </p:spTree>
    <p:extLst>
      <p:ext uri="{BB962C8B-B14F-4D97-AF65-F5344CB8AC3E}">
        <p14:creationId xmlns:p14="http://schemas.microsoft.com/office/powerpoint/2010/main" val="201255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32584" y="131949"/>
            <a:ext cx="3482959" cy="461665"/>
          </a:xfrm>
          <a:prstGeom prst="rect">
            <a:avLst/>
          </a:prstGeom>
          <a:noFill/>
        </p:spPr>
        <p:txBody>
          <a:bodyPr wrap="square" rtlCol="0">
            <a:spAutoFit/>
          </a:bodyPr>
          <a:lstStyle/>
          <a:p>
            <a:pPr algn="just"/>
            <a:r>
              <a:rPr lang="en-US" sz="2400" b="1" dirty="0">
                <a:latin typeface="Montserrat" panose="00000500000000000000" pitchFamily="2" charset="0"/>
              </a:rPr>
              <a:t>CREATE RECIPE</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7" name="Picture 16">
            <a:extLst>
              <a:ext uri="{FF2B5EF4-FFF2-40B4-BE49-F238E27FC236}">
                <a16:creationId xmlns:a16="http://schemas.microsoft.com/office/drawing/2014/main" id="{6CC3DBBA-5120-E6E2-9E20-87984D351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pic>
        <p:nvPicPr>
          <p:cNvPr id="4" name="Picture 3">
            <a:extLst>
              <a:ext uri="{FF2B5EF4-FFF2-40B4-BE49-F238E27FC236}">
                <a16:creationId xmlns:a16="http://schemas.microsoft.com/office/drawing/2014/main" id="{872C1C23-8E1F-5F1C-CEB3-EA6BEDA1A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564" y="-545128"/>
            <a:ext cx="2568185" cy="1213200"/>
          </a:xfrm>
          <a:prstGeom prst="rect">
            <a:avLst/>
          </a:prstGeom>
        </p:spPr>
      </p:pic>
      <p:pic>
        <p:nvPicPr>
          <p:cNvPr id="5" name="Picture 4">
            <a:extLst>
              <a:ext uri="{FF2B5EF4-FFF2-40B4-BE49-F238E27FC236}">
                <a16:creationId xmlns:a16="http://schemas.microsoft.com/office/drawing/2014/main" id="{56565B21-C7E1-1775-4CE8-6DA9C0361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88" y="1080565"/>
            <a:ext cx="10524224" cy="4971600"/>
          </a:xfrm>
          <a:prstGeom prst="rect">
            <a:avLst/>
          </a:prstGeom>
        </p:spPr>
      </p:pic>
      <p:pic>
        <p:nvPicPr>
          <p:cNvPr id="9" name="Picture 8">
            <a:extLst>
              <a:ext uri="{FF2B5EF4-FFF2-40B4-BE49-F238E27FC236}">
                <a16:creationId xmlns:a16="http://schemas.microsoft.com/office/drawing/2014/main" id="{6B2FDEB6-B34E-BEDC-FE24-BD4912EAAC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1564" y="6464658"/>
            <a:ext cx="2554105" cy="1213200"/>
          </a:xfrm>
          <a:prstGeom prst="rect">
            <a:avLst/>
          </a:prstGeom>
        </p:spPr>
      </p:pic>
    </p:spTree>
    <p:extLst>
      <p:ext uri="{BB962C8B-B14F-4D97-AF65-F5344CB8AC3E}">
        <p14:creationId xmlns:p14="http://schemas.microsoft.com/office/powerpoint/2010/main" val="3280225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32584" y="131949"/>
            <a:ext cx="3482959" cy="461665"/>
          </a:xfrm>
          <a:prstGeom prst="rect">
            <a:avLst/>
          </a:prstGeom>
          <a:noFill/>
        </p:spPr>
        <p:txBody>
          <a:bodyPr wrap="square" rtlCol="0">
            <a:spAutoFit/>
          </a:bodyPr>
          <a:lstStyle/>
          <a:p>
            <a:pPr algn="just"/>
            <a:r>
              <a:rPr lang="en-US" sz="2400" b="1" dirty="0">
                <a:latin typeface="Montserrat" panose="00000500000000000000" pitchFamily="2" charset="0"/>
              </a:rPr>
              <a:t>CREATE RECIPE</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7" name="Picture 16">
            <a:extLst>
              <a:ext uri="{FF2B5EF4-FFF2-40B4-BE49-F238E27FC236}">
                <a16:creationId xmlns:a16="http://schemas.microsoft.com/office/drawing/2014/main" id="{6CC3DBBA-5120-E6E2-9E20-87984D351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pic>
        <p:nvPicPr>
          <p:cNvPr id="5" name="Picture 4">
            <a:extLst>
              <a:ext uri="{FF2B5EF4-FFF2-40B4-BE49-F238E27FC236}">
                <a16:creationId xmlns:a16="http://schemas.microsoft.com/office/drawing/2014/main" id="{56565B21-C7E1-1775-4CE8-6DA9C0361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7907" y="-619586"/>
            <a:ext cx="2568185" cy="1213200"/>
          </a:xfrm>
          <a:prstGeom prst="rect">
            <a:avLst/>
          </a:prstGeom>
        </p:spPr>
      </p:pic>
      <p:pic>
        <p:nvPicPr>
          <p:cNvPr id="9" name="Picture 8">
            <a:extLst>
              <a:ext uri="{FF2B5EF4-FFF2-40B4-BE49-F238E27FC236}">
                <a16:creationId xmlns:a16="http://schemas.microsoft.com/office/drawing/2014/main" id="{6B2FDEB6-B34E-BEDC-FE24-BD4912EAA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737" y="1080565"/>
            <a:ext cx="10466526" cy="4971600"/>
          </a:xfrm>
          <a:prstGeom prst="rect">
            <a:avLst/>
          </a:prstGeom>
        </p:spPr>
      </p:pic>
      <p:pic>
        <p:nvPicPr>
          <p:cNvPr id="8" name="Picture 7">
            <a:extLst>
              <a:ext uri="{FF2B5EF4-FFF2-40B4-BE49-F238E27FC236}">
                <a16:creationId xmlns:a16="http://schemas.microsoft.com/office/drawing/2014/main" id="{1F64BFB7-CD32-FAB1-2247-0938684E3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7907" y="6526130"/>
            <a:ext cx="2551308" cy="1213200"/>
          </a:xfrm>
          <a:prstGeom prst="rect">
            <a:avLst/>
          </a:prstGeom>
        </p:spPr>
      </p:pic>
    </p:spTree>
    <p:extLst>
      <p:ext uri="{BB962C8B-B14F-4D97-AF65-F5344CB8AC3E}">
        <p14:creationId xmlns:p14="http://schemas.microsoft.com/office/powerpoint/2010/main" val="3712866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32584" y="131949"/>
            <a:ext cx="3482959" cy="461665"/>
          </a:xfrm>
          <a:prstGeom prst="rect">
            <a:avLst/>
          </a:prstGeom>
          <a:noFill/>
        </p:spPr>
        <p:txBody>
          <a:bodyPr wrap="square" rtlCol="0">
            <a:spAutoFit/>
          </a:bodyPr>
          <a:lstStyle/>
          <a:p>
            <a:pPr algn="just"/>
            <a:r>
              <a:rPr lang="en-US" sz="2400" b="1" dirty="0">
                <a:latin typeface="Montserrat" panose="00000500000000000000" pitchFamily="2" charset="0"/>
              </a:rPr>
              <a:t>PROFILE</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7" name="Picture 16">
            <a:extLst>
              <a:ext uri="{FF2B5EF4-FFF2-40B4-BE49-F238E27FC236}">
                <a16:creationId xmlns:a16="http://schemas.microsoft.com/office/drawing/2014/main" id="{6CC3DBBA-5120-E6E2-9E20-87984D351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pic>
        <p:nvPicPr>
          <p:cNvPr id="9" name="Picture 8">
            <a:extLst>
              <a:ext uri="{FF2B5EF4-FFF2-40B4-BE49-F238E27FC236}">
                <a16:creationId xmlns:a16="http://schemas.microsoft.com/office/drawing/2014/main" id="{6B2FDEB6-B34E-BEDC-FE24-BD4912EAA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110" y="-474651"/>
            <a:ext cx="2554105" cy="1213200"/>
          </a:xfrm>
          <a:prstGeom prst="rect">
            <a:avLst/>
          </a:prstGeom>
        </p:spPr>
      </p:pic>
      <p:pic>
        <p:nvPicPr>
          <p:cNvPr id="8" name="Picture 7">
            <a:extLst>
              <a:ext uri="{FF2B5EF4-FFF2-40B4-BE49-F238E27FC236}">
                <a16:creationId xmlns:a16="http://schemas.microsoft.com/office/drawing/2014/main" id="{1F64BFB7-CD32-FAB1-2247-0938684E3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468" y="1030288"/>
            <a:ext cx="10455063" cy="4971600"/>
          </a:xfrm>
          <a:prstGeom prst="rect">
            <a:avLst/>
          </a:prstGeom>
        </p:spPr>
      </p:pic>
      <p:pic>
        <p:nvPicPr>
          <p:cNvPr id="4" name="Picture 3">
            <a:extLst>
              <a:ext uri="{FF2B5EF4-FFF2-40B4-BE49-F238E27FC236}">
                <a16:creationId xmlns:a16="http://schemas.microsoft.com/office/drawing/2014/main" id="{1259C7D9-D067-BC29-643C-5125D23CF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7907" y="6395802"/>
            <a:ext cx="2551308" cy="1213200"/>
          </a:xfrm>
          <a:prstGeom prst="rect">
            <a:avLst/>
          </a:prstGeom>
        </p:spPr>
      </p:pic>
    </p:spTree>
    <p:extLst>
      <p:ext uri="{BB962C8B-B14F-4D97-AF65-F5344CB8AC3E}">
        <p14:creationId xmlns:p14="http://schemas.microsoft.com/office/powerpoint/2010/main" val="244010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32584" y="131949"/>
            <a:ext cx="3482959" cy="461665"/>
          </a:xfrm>
          <a:prstGeom prst="rect">
            <a:avLst/>
          </a:prstGeom>
          <a:noFill/>
        </p:spPr>
        <p:txBody>
          <a:bodyPr wrap="square" rtlCol="0">
            <a:spAutoFit/>
          </a:bodyPr>
          <a:lstStyle/>
          <a:p>
            <a:pPr algn="just"/>
            <a:r>
              <a:rPr lang="en-US" sz="2400" b="1" dirty="0">
                <a:latin typeface="Montserrat" panose="00000500000000000000" pitchFamily="2" charset="0"/>
              </a:rPr>
              <a:t>RECIPE DETAIL</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7" name="Picture 16">
            <a:extLst>
              <a:ext uri="{FF2B5EF4-FFF2-40B4-BE49-F238E27FC236}">
                <a16:creationId xmlns:a16="http://schemas.microsoft.com/office/drawing/2014/main" id="{6CC3DBBA-5120-E6E2-9E20-87984D351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pic>
        <p:nvPicPr>
          <p:cNvPr id="8" name="Picture 7">
            <a:extLst>
              <a:ext uri="{FF2B5EF4-FFF2-40B4-BE49-F238E27FC236}">
                <a16:creationId xmlns:a16="http://schemas.microsoft.com/office/drawing/2014/main" id="{1F64BFB7-CD32-FAB1-2247-0938684E3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6435" y="-734671"/>
            <a:ext cx="2551308" cy="1213200"/>
          </a:xfrm>
          <a:prstGeom prst="rect">
            <a:avLst/>
          </a:prstGeom>
        </p:spPr>
      </p:pic>
      <p:pic>
        <p:nvPicPr>
          <p:cNvPr id="4" name="Picture 3">
            <a:extLst>
              <a:ext uri="{FF2B5EF4-FFF2-40B4-BE49-F238E27FC236}">
                <a16:creationId xmlns:a16="http://schemas.microsoft.com/office/drawing/2014/main" id="{1259C7D9-D067-BC29-643C-5125D23CF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468" y="1027536"/>
            <a:ext cx="10455063" cy="4971600"/>
          </a:xfrm>
          <a:prstGeom prst="rect">
            <a:avLst/>
          </a:prstGeom>
        </p:spPr>
      </p:pic>
      <p:pic>
        <p:nvPicPr>
          <p:cNvPr id="5" name="Picture 4">
            <a:extLst>
              <a:ext uri="{FF2B5EF4-FFF2-40B4-BE49-F238E27FC236}">
                <a16:creationId xmlns:a16="http://schemas.microsoft.com/office/drawing/2014/main" id="{D5BF7A91-A1A9-FEEA-E0EB-C1B7E23E99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6435" y="6479189"/>
            <a:ext cx="2565357" cy="1213200"/>
          </a:xfrm>
          <a:prstGeom prst="rect">
            <a:avLst/>
          </a:prstGeom>
        </p:spPr>
      </p:pic>
    </p:spTree>
    <p:extLst>
      <p:ext uri="{BB962C8B-B14F-4D97-AF65-F5344CB8AC3E}">
        <p14:creationId xmlns:p14="http://schemas.microsoft.com/office/powerpoint/2010/main" val="34208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6E4F78-0FB4-78F3-EDBE-81CB2EA5C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40" y="-759440"/>
            <a:ext cx="5966460" cy="5966460"/>
          </a:xfrm>
          <a:prstGeom prst="rect">
            <a:avLst/>
          </a:prstGeom>
        </p:spPr>
      </p:pic>
      <p:sp>
        <p:nvSpPr>
          <p:cNvPr id="2" name="TextBox 1">
            <a:extLst>
              <a:ext uri="{FF2B5EF4-FFF2-40B4-BE49-F238E27FC236}">
                <a16:creationId xmlns:a16="http://schemas.microsoft.com/office/drawing/2014/main" id="{708F4E78-27B7-E120-9232-F35C82AF81A7}"/>
              </a:ext>
            </a:extLst>
          </p:cNvPr>
          <p:cNvSpPr txBox="1"/>
          <p:nvPr/>
        </p:nvSpPr>
        <p:spPr>
          <a:xfrm flipH="1">
            <a:off x="3634739" y="4719340"/>
            <a:ext cx="5135881" cy="523220"/>
          </a:xfrm>
          <a:prstGeom prst="rect">
            <a:avLst/>
          </a:prstGeom>
          <a:noFill/>
        </p:spPr>
        <p:txBody>
          <a:bodyPr wrap="square" rtlCol="0">
            <a:spAutoFit/>
          </a:bodyPr>
          <a:lstStyle/>
          <a:p>
            <a:pPr algn="ctr"/>
            <a:r>
              <a:rPr lang="en-US" sz="2800" dirty="0">
                <a:latin typeface="Montserrat" panose="00000500000000000000" pitchFamily="2" charset="0"/>
              </a:rPr>
              <a:t>Sigit Tunggul Waskito</a:t>
            </a:r>
            <a:endParaRPr lang="en-ID" sz="2800" dirty="0">
              <a:latin typeface="Montserrat" panose="00000500000000000000" pitchFamily="2" charset="0"/>
            </a:endParaRPr>
          </a:p>
        </p:txBody>
      </p:sp>
      <p:sp>
        <p:nvSpPr>
          <p:cNvPr id="3" name="TextBox 2">
            <a:extLst>
              <a:ext uri="{FF2B5EF4-FFF2-40B4-BE49-F238E27FC236}">
                <a16:creationId xmlns:a16="http://schemas.microsoft.com/office/drawing/2014/main" id="{16E272C8-F045-3843-2166-E497BA524BED}"/>
              </a:ext>
            </a:extLst>
          </p:cNvPr>
          <p:cNvSpPr txBox="1"/>
          <p:nvPr/>
        </p:nvSpPr>
        <p:spPr>
          <a:xfrm flipH="1">
            <a:off x="3634739" y="5283220"/>
            <a:ext cx="5135881" cy="369332"/>
          </a:xfrm>
          <a:prstGeom prst="rect">
            <a:avLst/>
          </a:prstGeom>
          <a:noFill/>
        </p:spPr>
        <p:txBody>
          <a:bodyPr wrap="square" rtlCol="0">
            <a:spAutoFit/>
          </a:bodyPr>
          <a:lstStyle/>
          <a:p>
            <a:pPr algn="ctr"/>
            <a:r>
              <a:rPr lang="en-US" dirty="0">
                <a:latin typeface="Montserrat" panose="00000500000000000000" pitchFamily="2" charset="0"/>
              </a:rPr>
              <a:t>Front End Developer ∙ 25 years old</a:t>
            </a:r>
            <a:endParaRPr lang="en-ID" dirty="0">
              <a:latin typeface="Montserrat" panose="00000500000000000000" pitchFamily="2" charset="0"/>
            </a:endParaRPr>
          </a:p>
        </p:txBody>
      </p:sp>
      <p:sp>
        <p:nvSpPr>
          <p:cNvPr id="5" name="TextBox 4">
            <a:extLst>
              <a:ext uri="{FF2B5EF4-FFF2-40B4-BE49-F238E27FC236}">
                <a16:creationId xmlns:a16="http://schemas.microsoft.com/office/drawing/2014/main" id="{15C2EE86-68C0-F32E-F130-14BA0CE85046}"/>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grpSp>
        <p:nvGrpSpPr>
          <p:cNvPr id="9" name="Group 8">
            <a:extLst>
              <a:ext uri="{FF2B5EF4-FFF2-40B4-BE49-F238E27FC236}">
                <a16:creationId xmlns:a16="http://schemas.microsoft.com/office/drawing/2014/main" id="{6714D392-90FF-E3D9-7436-5366DB4DD6DB}"/>
              </a:ext>
            </a:extLst>
          </p:cNvPr>
          <p:cNvGrpSpPr/>
          <p:nvPr/>
        </p:nvGrpSpPr>
        <p:grpSpPr>
          <a:xfrm>
            <a:off x="272374" y="202179"/>
            <a:ext cx="6228309" cy="6230098"/>
            <a:chOff x="272374" y="202179"/>
            <a:chExt cx="6228309" cy="6230098"/>
          </a:xfrm>
        </p:grpSpPr>
        <p:cxnSp>
          <p:nvCxnSpPr>
            <p:cNvPr id="7" name="Straight Connector 6">
              <a:extLst>
                <a:ext uri="{FF2B5EF4-FFF2-40B4-BE49-F238E27FC236}">
                  <a16:creationId xmlns:a16="http://schemas.microsoft.com/office/drawing/2014/main" id="{A95B5458-286B-AEE7-A23A-DACBE44216C9}"/>
                </a:ext>
              </a:extLst>
            </p:cNvPr>
            <p:cNvCxnSpPr/>
            <p:nvPr/>
          </p:nvCxnSpPr>
          <p:spPr>
            <a:xfrm>
              <a:off x="272374" y="204277"/>
              <a:ext cx="0" cy="622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725459-15BF-248A-44E2-51BAA1EA8520}"/>
                </a:ext>
              </a:extLst>
            </p:cNvPr>
            <p:cNvCxnSpPr>
              <a:cxnSpLocks/>
            </p:cNvCxnSpPr>
            <p:nvPr/>
          </p:nvCxnSpPr>
          <p:spPr>
            <a:xfrm rot="5400000">
              <a:off x="3386683" y="-2911821"/>
              <a:ext cx="0" cy="622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FE75FF9-73D4-6860-3534-6FEA4B9FFEF5}"/>
              </a:ext>
            </a:extLst>
          </p:cNvPr>
          <p:cNvGrpSpPr/>
          <p:nvPr/>
        </p:nvGrpSpPr>
        <p:grpSpPr>
          <a:xfrm rot="10800000">
            <a:off x="5691317" y="255599"/>
            <a:ext cx="6228309" cy="6230099"/>
            <a:chOff x="272374" y="202178"/>
            <a:chExt cx="6228309" cy="6230099"/>
          </a:xfrm>
        </p:grpSpPr>
        <p:cxnSp>
          <p:nvCxnSpPr>
            <p:cNvPr id="12" name="Straight Connector 11">
              <a:extLst>
                <a:ext uri="{FF2B5EF4-FFF2-40B4-BE49-F238E27FC236}">
                  <a16:creationId xmlns:a16="http://schemas.microsoft.com/office/drawing/2014/main" id="{3E3F2234-1BFD-3EE0-8818-D451BE388824}"/>
                </a:ext>
              </a:extLst>
            </p:cNvPr>
            <p:cNvCxnSpPr/>
            <p:nvPr/>
          </p:nvCxnSpPr>
          <p:spPr>
            <a:xfrm>
              <a:off x="272374" y="204277"/>
              <a:ext cx="0" cy="622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E29288-25B6-31F5-3AF0-9BDF3575D154}"/>
                </a:ext>
              </a:extLst>
            </p:cNvPr>
            <p:cNvCxnSpPr>
              <a:cxnSpLocks/>
            </p:cNvCxnSpPr>
            <p:nvPr/>
          </p:nvCxnSpPr>
          <p:spPr>
            <a:xfrm rot="5400000">
              <a:off x="3386683" y="-2911822"/>
              <a:ext cx="0" cy="622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2245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32584" y="131949"/>
            <a:ext cx="3482959" cy="461665"/>
          </a:xfrm>
          <a:prstGeom prst="rect">
            <a:avLst/>
          </a:prstGeom>
          <a:noFill/>
        </p:spPr>
        <p:txBody>
          <a:bodyPr wrap="square" rtlCol="0">
            <a:spAutoFit/>
          </a:bodyPr>
          <a:lstStyle/>
          <a:p>
            <a:pPr algn="just"/>
            <a:r>
              <a:rPr lang="en-US" sz="2400" b="1" dirty="0">
                <a:latin typeface="Montserrat" panose="00000500000000000000" pitchFamily="2" charset="0"/>
              </a:rPr>
              <a:t>RECIPE DETAIL</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7" name="Picture 16">
            <a:extLst>
              <a:ext uri="{FF2B5EF4-FFF2-40B4-BE49-F238E27FC236}">
                <a16:creationId xmlns:a16="http://schemas.microsoft.com/office/drawing/2014/main" id="{6CC3DBBA-5120-E6E2-9E20-87984D351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pic>
        <p:nvPicPr>
          <p:cNvPr id="4" name="Picture 3">
            <a:extLst>
              <a:ext uri="{FF2B5EF4-FFF2-40B4-BE49-F238E27FC236}">
                <a16:creationId xmlns:a16="http://schemas.microsoft.com/office/drawing/2014/main" id="{1259C7D9-D067-BC29-643C-5125D23CF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6435" y="-619586"/>
            <a:ext cx="2551308" cy="1213200"/>
          </a:xfrm>
          <a:prstGeom prst="rect">
            <a:avLst/>
          </a:prstGeom>
        </p:spPr>
      </p:pic>
      <p:pic>
        <p:nvPicPr>
          <p:cNvPr id="5" name="Picture 4">
            <a:extLst>
              <a:ext uri="{FF2B5EF4-FFF2-40B4-BE49-F238E27FC236}">
                <a16:creationId xmlns:a16="http://schemas.microsoft.com/office/drawing/2014/main" id="{D5BF7A91-A1A9-FEEA-E0EB-C1B7E23E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436" y="1231552"/>
            <a:ext cx="10512635" cy="4971600"/>
          </a:xfrm>
          <a:prstGeom prst="rect">
            <a:avLst/>
          </a:prstGeom>
        </p:spPr>
      </p:pic>
    </p:spTree>
    <p:extLst>
      <p:ext uri="{BB962C8B-B14F-4D97-AF65-F5344CB8AC3E}">
        <p14:creationId xmlns:p14="http://schemas.microsoft.com/office/powerpoint/2010/main" val="322257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E5B9D6-B0E3-42C3-4F6A-2CA7A4625BE4}"/>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EBAEE0EF-F2E5-E765-A005-6B117D0DF479}"/>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sp>
        <p:nvSpPr>
          <p:cNvPr id="2" name="bagiresep">
            <a:extLst>
              <a:ext uri="{FF2B5EF4-FFF2-40B4-BE49-F238E27FC236}">
                <a16:creationId xmlns:a16="http://schemas.microsoft.com/office/drawing/2014/main" id="{BE01679F-5013-ABA0-5CAE-BDDCB6B4E5DF}"/>
              </a:ext>
            </a:extLst>
          </p:cNvPr>
          <p:cNvSpPr txBox="1"/>
          <p:nvPr/>
        </p:nvSpPr>
        <p:spPr>
          <a:xfrm>
            <a:off x="6096000" y="4464321"/>
            <a:ext cx="5974080" cy="523220"/>
          </a:xfrm>
          <a:prstGeom prst="rect">
            <a:avLst/>
          </a:prstGeom>
          <a:noFill/>
        </p:spPr>
        <p:txBody>
          <a:bodyPr wrap="square" rtlCol="0">
            <a:spAutoFit/>
          </a:bodyPr>
          <a:lstStyle/>
          <a:p>
            <a:pPr algn="ctr"/>
            <a:r>
              <a:rPr lang="en-US" sz="2800" b="1" dirty="0">
                <a:latin typeface="Montserrat" panose="00000500000000000000" pitchFamily="2" charset="0"/>
              </a:rPr>
              <a:t>BAGI RESEP</a:t>
            </a:r>
            <a:endParaRPr lang="en-ID" sz="2800" b="1" dirty="0">
              <a:latin typeface="Montserrat" panose="00000500000000000000" pitchFamily="2" charset="0"/>
            </a:endParaRPr>
          </a:p>
        </p:txBody>
      </p:sp>
      <p:pic>
        <p:nvPicPr>
          <p:cNvPr id="12" name="Picture 11">
            <a:hlinkClick r:id="rId2" action="ppaction://hlinksldjump"/>
            <a:extLst>
              <a:ext uri="{FF2B5EF4-FFF2-40B4-BE49-F238E27FC236}">
                <a16:creationId xmlns:a16="http://schemas.microsoft.com/office/drawing/2014/main" id="{758C5A13-8D5A-9F8D-DD70-5CD60F1C9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640" y="1346690"/>
            <a:ext cx="2980800" cy="2980800"/>
          </a:xfrm>
          <a:prstGeom prst="rect">
            <a:avLst/>
          </a:prstGeom>
        </p:spPr>
      </p:pic>
      <p:sp>
        <p:nvSpPr>
          <p:cNvPr id="6" name="instagrann">
            <a:extLst>
              <a:ext uri="{FF2B5EF4-FFF2-40B4-BE49-F238E27FC236}">
                <a16:creationId xmlns:a16="http://schemas.microsoft.com/office/drawing/2014/main" id="{9A465F86-EF24-0DF4-FD35-F86F12579209}"/>
              </a:ext>
            </a:extLst>
          </p:cNvPr>
          <p:cNvSpPr txBox="1"/>
          <p:nvPr/>
        </p:nvSpPr>
        <p:spPr>
          <a:xfrm>
            <a:off x="3664" y="4429596"/>
            <a:ext cx="5974080" cy="523220"/>
          </a:xfrm>
          <a:prstGeom prst="rect">
            <a:avLst/>
          </a:prstGeom>
          <a:noFill/>
        </p:spPr>
        <p:txBody>
          <a:bodyPr wrap="square" rtlCol="0">
            <a:spAutoFit/>
          </a:bodyPr>
          <a:lstStyle/>
          <a:p>
            <a:pPr algn="ctr"/>
            <a:r>
              <a:rPr lang="en-US" sz="2800" b="1" dirty="0">
                <a:solidFill>
                  <a:schemeClr val="bg1"/>
                </a:solidFill>
                <a:latin typeface="Montserrat" panose="00000500000000000000" pitchFamily="2" charset="0"/>
              </a:rPr>
              <a:t>INSTAGRANN</a:t>
            </a:r>
            <a:endParaRPr lang="en-ID" sz="2800" b="1" dirty="0">
              <a:solidFill>
                <a:schemeClr val="bg1"/>
              </a:solidFill>
              <a:latin typeface="Montserrat" panose="00000500000000000000" pitchFamily="2" charset="0"/>
            </a:endParaRPr>
          </a:p>
        </p:txBody>
      </p:sp>
      <p:pic>
        <p:nvPicPr>
          <p:cNvPr id="14" name="Picture 13">
            <a:hlinkClick r:id="rId4" action="ppaction://hlinksldjump"/>
            <a:extLst>
              <a:ext uri="{FF2B5EF4-FFF2-40B4-BE49-F238E27FC236}">
                <a16:creationId xmlns:a16="http://schemas.microsoft.com/office/drawing/2014/main" id="{6E6EC179-71A2-A4EC-F7A0-9A5EB9EA5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304" y="1352895"/>
            <a:ext cx="2980800" cy="2980800"/>
          </a:xfrm>
          <a:prstGeom prst="rect">
            <a:avLst/>
          </a:prstGeom>
        </p:spPr>
      </p:pic>
      <p:grpSp>
        <p:nvGrpSpPr>
          <p:cNvPr id="5" name="Group 4">
            <a:extLst>
              <a:ext uri="{FF2B5EF4-FFF2-40B4-BE49-F238E27FC236}">
                <a16:creationId xmlns:a16="http://schemas.microsoft.com/office/drawing/2014/main" id="{63F4A02C-0DD4-57EF-30C3-8B77474D3E73}"/>
              </a:ext>
            </a:extLst>
          </p:cNvPr>
          <p:cNvGrpSpPr/>
          <p:nvPr/>
        </p:nvGrpSpPr>
        <p:grpSpPr>
          <a:xfrm>
            <a:off x="272374" y="202179"/>
            <a:ext cx="6228309" cy="6230098"/>
            <a:chOff x="272374" y="202179"/>
            <a:chExt cx="6228309" cy="6230098"/>
          </a:xfrm>
        </p:grpSpPr>
        <p:cxnSp>
          <p:nvCxnSpPr>
            <p:cNvPr id="7" name="Straight Connector 6">
              <a:extLst>
                <a:ext uri="{FF2B5EF4-FFF2-40B4-BE49-F238E27FC236}">
                  <a16:creationId xmlns:a16="http://schemas.microsoft.com/office/drawing/2014/main" id="{1D1CD509-56FE-0AA6-A7C8-4098F00DBF05}"/>
                </a:ext>
              </a:extLst>
            </p:cNvPr>
            <p:cNvCxnSpPr/>
            <p:nvPr/>
          </p:nvCxnSpPr>
          <p:spPr>
            <a:xfrm>
              <a:off x="272374" y="204277"/>
              <a:ext cx="0" cy="622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BB8108-37C7-1C3E-DB3E-332D0E5CB1F3}"/>
                </a:ext>
              </a:extLst>
            </p:cNvPr>
            <p:cNvCxnSpPr>
              <a:cxnSpLocks/>
            </p:cNvCxnSpPr>
            <p:nvPr/>
          </p:nvCxnSpPr>
          <p:spPr>
            <a:xfrm rot="5400000">
              <a:off x="3386683" y="-2911821"/>
              <a:ext cx="0" cy="622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C6C01E7-B5A4-ED7B-E210-63692F704233}"/>
              </a:ext>
            </a:extLst>
          </p:cNvPr>
          <p:cNvGrpSpPr/>
          <p:nvPr/>
        </p:nvGrpSpPr>
        <p:grpSpPr>
          <a:xfrm rot="10800000">
            <a:off x="5691317" y="255599"/>
            <a:ext cx="6228309" cy="6230099"/>
            <a:chOff x="272374" y="202178"/>
            <a:chExt cx="6228309" cy="6230099"/>
          </a:xfrm>
        </p:grpSpPr>
        <p:cxnSp>
          <p:nvCxnSpPr>
            <p:cNvPr id="10" name="Straight Connector 9">
              <a:extLst>
                <a:ext uri="{FF2B5EF4-FFF2-40B4-BE49-F238E27FC236}">
                  <a16:creationId xmlns:a16="http://schemas.microsoft.com/office/drawing/2014/main" id="{ACE99CEF-6977-BBEC-0092-2E00C8C2DC6E}"/>
                </a:ext>
              </a:extLst>
            </p:cNvPr>
            <p:cNvCxnSpPr/>
            <p:nvPr/>
          </p:nvCxnSpPr>
          <p:spPr>
            <a:xfrm>
              <a:off x="272374" y="204277"/>
              <a:ext cx="0" cy="62280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086FAE-D04B-54BD-A4ED-DCF73E3934A6}"/>
                </a:ext>
              </a:extLst>
            </p:cNvPr>
            <p:cNvCxnSpPr>
              <a:cxnSpLocks/>
            </p:cNvCxnSpPr>
            <p:nvPr/>
          </p:nvCxnSpPr>
          <p:spPr>
            <a:xfrm rot="5400000">
              <a:off x="3386683" y="-2911822"/>
              <a:ext cx="0" cy="62280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232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6" name="instagrann">
            <a:extLst>
              <a:ext uri="{FF2B5EF4-FFF2-40B4-BE49-F238E27FC236}">
                <a16:creationId xmlns:a16="http://schemas.microsoft.com/office/drawing/2014/main" id="{9A465F86-EF24-0DF4-FD35-F86F12579209}"/>
              </a:ext>
            </a:extLst>
          </p:cNvPr>
          <p:cNvSpPr txBox="1"/>
          <p:nvPr/>
        </p:nvSpPr>
        <p:spPr>
          <a:xfrm>
            <a:off x="3108960" y="887492"/>
            <a:ext cx="5974080" cy="523220"/>
          </a:xfrm>
          <a:prstGeom prst="rect">
            <a:avLst/>
          </a:prstGeom>
          <a:noFill/>
        </p:spPr>
        <p:txBody>
          <a:bodyPr wrap="square" rtlCol="0">
            <a:spAutoFit/>
          </a:bodyPr>
          <a:lstStyle/>
          <a:p>
            <a:pPr algn="ctr"/>
            <a:r>
              <a:rPr lang="en-US" sz="2800" b="1" dirty="0">
                <a:latin typeface="Montserrat" panose="00000500000000000000" pitchFamily="2" charset="0"/>
              </a:rPr>
              <a:t>INSTAGRANN</a:t>
            </a:r>
            <a:endParaRPr lang="en-ID" sz="2800" b="1" dirty="0">
              <a:latin typeface="Montserrat" panose="00000500000000000000" pitchFamily="2" charset="0"/>
            </a:endParaRPr>
          </a:p>
        </p:txBody>
      </p:sp>
      <p:sp>
        <p:nvSpPr>
          <p:cNvPr id="7" name="TextBox 6">
            <a:extLst>
              <a:ext uri="{FF2B5EF4-FFF2-40B4-BE49-F238E27FC236}">
                <a16:creationId xmlns:a16="http://schemas.microsoft.com/office/drawing/2014/main" id="{1F70C57B-AD0C-CAA1-7889-F3CFBE7115C6}"/>
              </a:ext>
            </a:extLst>
          </p:cNvPr>
          <p:cNvSpPr txBox="1"/>
          <p:nvPr/>
        </p:nvSpPr>
        <p:spPr>
          <a:xfrm>
            <a:off x="2194560" y="2442065"/>
            <a:ext cx="7802880" cy="2308324"/>
          </a:xfrm>
          <a:prstGeom prst="rect">
            <a:avLst/>
          </a:prstGeom>
          <a:noFill/>
        </p:spPr>
        <p:txBody>
          <a:bodyPr wrap="square" rtlCol="0">
            <a:spAutoFit/>
          </a:bodyPr>
          <a:lstStyle/>
          <a:p>
            <a:pPr algn="just"/>
            <a:r>
              <a:rPr lang="en-US" sz="2400" dirty="0">
                <a:latin typeface="Montserrat" panose="00000500000000000000" pitchFamily="2" charset="0"/>
              </a:rPr>
              <a:t>Faithfully recreates the Instagram experience. Users can create and share posts, stories, follow others, update profiles, search, and chat with fellow users. It provides a seamless social media platform, mirroring Instagram's familiar and intuitive UI.</a:t>
            </a:r>
            <a:endParaRPr lang="en-ID" sz="2400" dirty="0">
              <a:latin typeface="Montserrat" panose="00000500000000000000" pitchFamily="2" charset="0"/>
            </a:endParaRPr>
          </a:p>
        </p:txBody>
      </p:sp>
      <p:sp>
        <p:nvSpPr>
          <p:cNvPr id="9" name="TextBox 8">
            <a:extLst>
              <a:ext uri="{FF2B5EF4-FFF2-40B4-BE49-F238E27FC236}">
                <a16:creationId xmlns:a16="http://schemas.microsoft.com/office/drawing/2014/main" id="{D2876C10-65B3-48E8-66E6-A3A590211546}"/>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0" name="Picture 9">
            <a:extLst>
              <a:ext uri="{FF2B5EF4-FFF2-40B4-BE49-F238E27FC236}">
                <a16:creationId xmlns:a16="http://schemas.microsoft.com/office/drawing/2014/main" id="{77FC28AB-FDD2-7A07-5567-755F8F948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13" y="88051"/>
            <a:ext cx="1080000" cy="1080000"/>
          </a:xfrm>
          <a:prstGeom prst="rect">
            <a:avLst/>
          </a:prstGeom>
        </p:spPr>
      </p:pic>
    </p:spTree>
    <p:extLst>
      <p:ext uri="{BB962C8B-B14F-4D97-AF65-F5344CB8AC3E}">
        <p14:creationId xmlns:p14="http://schemas.microsoft.com/office/powerpoint/2010/main" val="320996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9A465F86-EF24-0DF4-FD35-F86F12579209}"/>
              </a:ext>
            </a:extLst>
          </p:cNvPr>
          <p:cNvSpPr txBox="1"/>
          <p:nvPr/>
        </p:nvSpPr>
        <p:spPr>
          <a:xfrm>
            <a:off x="3108960" y="887492"/>
            <a:ext cx="5974080" cy="523220"/>
          </a:xfrm>
          <a:prstGeom prst="rect">
            <a:avLst/>
          </a:prstGeom>
          <a:noFill/>
        </p:spPr>
        <p:txBody>
          <a:bodyPr wrap="square" rtlCol="0">
            <a:spAutoFit/>
          </a:bodyPr>
          <a:lstStyle/>
          <a:p>
            <a:pPr algn="ctr"/>
            <a:r>
              <a:rPr lang="en-US" sz="2800" b="1" dirty="0">
                <a:latin typeface="Montserrat" panose="00000500000000000000" pitchFamily="2" charset="0"/>
              </a:rPr>
              <a:t>FEATURES</a:t>
            </a:r>
            <a:endParaRPr lang="en-ID" sz="2800" b="1" dirty="0">
              <a:latin typeface="Montserrat" panose="00000500000000000000" pitchFamily="2" charset="0"/>
            </a:endParaRPr>
          </a:p>
        </p:txBody>
      </p:sp>
      <p:sp>
        <p:nvSpPr>
          <p:cNvPr id="7" name="TextBox 6">
            <a:extLst>
              <a:ext uri="{FF2B5EF4-FFF2-40B4-BE49-F238E27FC236}">
                <a16:creationId xmlns:a16="http://schemas.microsoft.com/office/drawing/2014/main" id="{1F70C57B-AD0C-CAA1-7889-F3CFBE7115C6}"/>
              </a:ext>
            </a:extLst>
          </p:cNvPr>
          <p:cNvSpPr txBox="1"/>
          <p:nvPr/>
        </p:nvSpPr>
        <p:spPr>
          <a:xfrm>
            <a:off x="1220950" y="2264152"/>
            <a:ext cx="7802880" cy="267765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Montserrat" panose="00000500000000000000" pitchFamily="2" charset="0"/>
              </a:rPr>
              <a:t>Authentication</a:t>
            </a:r>
          </a:p>
          <a:p>
            <a:pPr marL="342900" indent="-342900" algn="just">
              <a:buFont typeface="Arial" panose="020B0604020202020204" pitchFamily="34" charset="0"/>
              <a:buChar char="•"/>
            </a:pPr>
            <a:endParaRPr lang="en-US" sz="2400" dirty="0">
              <a:latin typeface="Montserrat" panose="00000500000000000000" pitchFamily="2" charset="0"/>
            </a:endParaRPr>
          </a:p>
          <a:p>
            <a:pPr marL="342900" indent="-342900" algn="just">
              <a:buFont typeface="Arial" panose="020B0604020202020204" pitchFamily="34" charset="0"/>
              <a:buChar char="•"/>
            </a:pPr>
            <a:r>
              <a:rPr lang="en-US" sz="2400" dirty="0">
                <a:solidFill>
                  <a:srgbClr val="FFC000"/>
                </a:solidFill>
                <a:latin typeface="Montserrat" panose="00000500000000000000" pitchFamily="2" charset="0"/>
              </a:rPr>
              <a:t>Create a post and story</a:t>
            </a:r>
          </a:p>
          <a:p>
            <a:pPr marL="342900" indent="-342900" algn="just">
              <a:buFont typeface="Arial" panose="020B0604020202020204" pitchFamily="34" charset="0"/>
              <a:buChar char="•"/>
            </a:pPr>
            <a:endParaRPr lang="en-US" sz="2400" dirty="0">
              <a:latin typeface="Montserrat" panose="00000500000000000000" pitchFamily="2" charset="0"/>
            </a:endParaRPr>
          </a:p>
          <a:p>
            <a:pPr marL="342900" indent="-342900" algn="just">
              <a:buFont typeface="Arial" panose="020B0604020202020204" pitchFamily="34" charset="0"/>
              <a:buChar char="•"/>
            </a:pPr>
            <a:r>
              <a:rPr lang="en-US" sz="2400" dirty="0">
                <a:latin typeface="Montserrat" panose="00000500000000000000" pitchFamily="2" charset="0"/>
              </a:rPr>
              <a:t>Like and comment</a:t>
            </a:r>
          </a:p>
          <a:p>
            <a:pPr marL="342900" indent="-342900" algn="just">
              <a:buFont typeface="Arial" panose="020B0604020202020204" pitchFamily="34" charset="0"/>
              <a:buChar char="•"/>
            </a:pPr>
            <a:endParaRPr lang="en-US" sz="2400" dirty="0">
              <a:latin typeface="Montserrat" panose="00000500000000000000" pitchFamily="2" charset="0"/>
            </a:endParaRPr>
          </a:p>
          <a:p>
            <a:pPr marL="342900" indent="-342900" algn="just">
              <a:buFont typeface="Arial" panose="020B0604020202020204" pitchFamily="34" charset="0"/>
              <a:buChar char="•"/>
            </a:pPr>
            <a:r>
              <a:rPr lang="en-US" sz="2400" dirty="0">
                <a:latin typeface="Montserrat" panose="00000500000000000000" pitchFamily="2" charset="0"/>
              </a:rPr>
              <a:t>Follow users</a:t>
            </a:r>
          </a:p>
        </p:txBody>
      </p:sp>
      <p:sp>
        <p:nvSpPr>
          <p:cNvPr id="10" name="TextBox 9">
            <a:extLst>
              <a:ext uri="{FF2B5EF4-FFF2-40B4-BE49-F238E27FC236}">
                <a16:creationId xmlns:a16="http://schemas.microsoft.com/office/drawing/2014/main" id="{5F9413F4-AB0B-4DAC-B751-B20A08F53EBA}"/>
              </a:ext>
            </a:extLst>
          </p:cNvPr>
          <p:cNvSpPr txBox="1"/>
          <p:nvPr/>
        </p:nvSpPr>
        <p:spPr>
          <a:xfrm>
            <a:off x="7223760" y="2231678"/>
            <a:ext cx="6096000" cy="2308324"/>
          </a:xfrm>
          <a:prstGeom prst="rect">
            <a:avLst/>
          </a:prstGeom>
          <a:noFill/>
        </p:spPr>
        <p:txBody>
          <a:bodyPr wrap="square">
            <a:spAutoFit/>
          </a:bodyPr>
          <a:lstStyle/>
          <a:p>
            <a:pPr marL="342900" indent="-342900" algn="just">
              <a:buFont typeface="Arial" panose="020B0604020202020204" pitchFamily="34" charset="0"/>
              <a:buChar char="•"/>
            </a:pPr>
            <a:endParaRPr lang="en-US" sz="2400" dirty="0">
              <a:latin typeface="Montserrat" panose="00000500000000000000" pitchFamily="2" charset="0"/>
            </a:endParaRPr>
          </a:p>
          <a:p>
            <a:pPr marL="342900" indent="-342900" algn="just">
              <a:buFont typeface="Arial" panose="020B0604020202020204" pitchFamily="34" charset="0"/>
              <a:buChar char="•"/>
            </a:pPr>
            <a:r>
              <a:rPr lang="en-US" sz="2400" dirty="0">
                <a:latin typeface="Montserrat" panose="00000500000000000000" pitchFamily="2" charset="0"/>
              </a:rPr>
              <a:t>Search users</a:t>
            </a:r>
          </a:p>
          <a:p>
            <a:pPr marL="342900" indent="-342900" algn="just">
              <a:buFont typeface="Arial" panose="020B0604020202020204" pitchFamily="34" charset="0"/>
              <a:buChar char="•"/>
            </a:pPr>
            <a:endParaRPr lang="en-US" sz="2400" dirty="0">
              <a:latin typeface="Montserrat" panose="00000500000000000000" pitchFamily="2" charset="0"/>
            </a:endParaRPr>
          </a:p>
          <a:p>
            <a:pPr marL="342900" indent="-342900" algn="just">
              <a:buFont typeface="Arial" panose="020B0604020202020204" pitchFamily="34" charset="0"/>
              <a:buChar char="•"/>
            </a:pPr>
            <a:r>
              <a:rPr lang="en-US" sz="2400" dirty="0">
                <a:latin typeface="Montserrat" panose="00000500000000000000" pitchFamily="2" charset="0"/>
              </a:rPr>
              <a:t>Update Profile</a:t>
            </a:r>
          </a:p>
          <a:p>
            <a:pPr marL="342900" indent="-342900" algn="just">
              <a:buFont typeface="Arial" panose="020B0604020202020204" pitchFamily="34" charset="0"/>
              <a:buChar char="•"/>
            </a:pPr>
            <a:endParaRPr lang="en-US" sz="2400" dirty="0">
              <a:latin typeface="Montserrat" panose="00000500000000000000" pitchFamily="2" charset="0"/>
            </a:endParaRPr>
          </a:p>
          <a:p>
            <a:pPr marL="342900" indent="-342900" algn="just">
              <a:buFont typeface="Arial" panose="020B0604020202020204" pitchFamily="34" charset="0"/>
              <a:buChar char="•"/>
            </a:pPr>
            <a:r>
              <a:rPr lang="en-US" sz="2400" dirty="0">
                <a:solidFill>
                  <a:srgbClr val="FFC000"/>
                </a:solidFill>
                <a:latin typeface="Montserrat" panose="00000500000000000000" pitchFamily="2" charset="0"/>
              </a:rPr>
              <a:t>Chatting</a:t>
            </a:r>
          </a:p>
        </p:txBody>
      </p:sp>
      <p:sp>
        <p:nvSpPr>
          <p:cNvPr id="4" name="TextBox 3">
            <a:extLst>
              <a:ext uri="{FF2B5EF4-FFF2-40B4-BE49-F238E27FC236}">
                <a16:creationId xmlns:a16="http://schemas.microsoft.com/office/drawing/2014/main" id="{B1E4894A-A9E6-3BE7-41CC-499C1BF207E7}"/>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8" name="Picture 7">
            <a:extLst>
              <a:ext uri="{FF2B5EF4-FFF2-40B4-BE49-F238E27FC236}">
                <a16:creationId xmlns:a16="http://schemas.microsoft.com/office/drawing/2014/main" id="{002533A8-7EB9-3D6A-1DA5-33C809F9F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13" y="88051"/>
            <a:ext cx="1080000" cy="1080000"/>
          </a:xfrm>
          <a:prstGeom prst="rect">
            <a:avLst/>
          </a:prstGeom>
        </p:spPr>
      </p:pic>
    </p:spTree>
    <p:extLst>
      <p:ext uri="{BB962C8B-B14F-4D97-AF65-F5344CB8AC3E}">
        <p14:creationId xmlns:p14="http://schemas.microsoft.com/office/powerpoint/2010/main" val="3611967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fade">
                                      <p:cBhvr>
                                        <p:cTn id="32" dur="500"/>
                                        <p:tgtEl>
                                          <p:spTgt spid="1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fade">
                                      <p:cBhvr>
                                        <p:cTn id="3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9A465F86-EF24-0DF4-FD35-F86F12579209}"/>
              </a:ext>
            </a:extLst>
          </p:cNvPr>
          <p:cNvSpPr txBox="1"/>
          <p:nvPr/>
        </p:nvSpPr>
        <p:spPr>
          <a:xfrm>
            <a:off x="3108960" y="887492"/>
            <a:ext cx="5974080" cy="523220"/>
          </a:xfrm>
          <a:prstGeom prst="rect">
            <a:avLst/>
          </a:prstGeom>
          <a:noFill/>
        </p:spPr>
        <p:txBody>
          <a:bodyPr wrap="square" rtlCol="0">
            <a:spAutoFit/>
          </a:bodyPr>
          <a:lstStyle/>
          <a:p>
            <a:pPr algn="ctr"/>
            <a:r>
              <a:rPr lang="en-US" sz="2800" b="1" dirty="0">
                <a:latin typeface="Montserrat" panose="00000500000000000000" pitchFamily="2" charset="0"/>
              </a:rPr>
              <a:t>Service Structure</a:t>
            </a:r>
            <a:endParaRPr lang="en-ID" sz="2800" b="1" dirty="0">
              <a:latin typeface="Montserrat" panose="00000500000000000000" pitchFamily="2" charset="0"/>
            </a:endParaRPr>
          </a:p>
        </p:txBody>
      </p:sp>
      <p:sp>
        <p:nvSpPr>
          <p:cNvPr id="7" name="fe">
            <a:extLst>
              <a:ext uri="{FF2B5EF4-FFF2-40B4-BE49-F238E27FC236}">
                <a16:creationId xmlns:a16="http://schemas.microsoft.com/office/drawing/2014/main" id="{1F70C57B-AD0C-CAA1-7889-F3CFBE7115C6}"/>
              </a:ext>
            </a:extLst>
          </p:cNvPr>
          <p:cNvSpPr txBox="1"/>
          <p:nvPr/>
        </p:nvSpPr>
        <p:spPr>
          <a:xfrm>
            <a:off x="1430628" y="2468533"/>
            <a:ext cx="1949180" cy="461665"/>
          </a:xfrm>
          <a:prstGeom prst="rect">
            <a:avLst/>
          </a:prstGeom>
          <a:noFill/>
        </p:spPr>
        <p:txBody>
          <a:bodyPr wrap="square" rtlCol="0">
            <a:spAutoFit/>
          </a:bodyPr>
          <a:lstStyle/>
          <a:p>
            <a:pPr algn="just"/>
            <a:r>
              <a:rPr lang="en-US" sz="2400" dirty="0">
                <a:latin typeface="Montserrat" panose="00000500000000000000" pitchFamily="2" charset="0"/>
              </a:rPr>
              <a:t>Front End</a:t>
            </a:r>
          </a:p>
        </p:txBody>
      </p:sp>
      <p:sp>
        <p:nvSpPr>
          <p:cNvPr id="2" name="be">
            <a:extLst>
              <a:ext uri="{FF2B5EF4-FFF2-40B4-BE49-F238E27FC236}">
                <a16:creationId xmlns:a16="http://schemas.microsoft.com/office/drawing/2014/main" id="{7131E325-2A0C-C969-8F46-C1CE95912B2C}"/>
              </a:ext>
            </a:extLst>
          </p:cNvPr>
          <p:cNvSpPr txBox="1"/>
          <p:nvPr/>
        </p:nvSpPr>
        <p:spPr>
          <a:xfrm>
            <a:off x="7116283" y="2480889"/>
            <a:ext cx="1779414" cy="461665"/>
          </a:xfrm>
          <a:prstGeom prst="rect">
            <a:avLst/>
          </a:prstGeom>
          <a:noFill/>
        </p:spPr>
        <p:txBody>
          <a:bodyPr wrap="square" rtlCol="0">
            <a:spAutoFit/>
          </a:bodyPr>
          <a:lstStyle/>
          <a:p>
            <a:pPr algn="just"/>
            <a:r>
              <a:rPr lang="en-US" sz="2400" dirty="0">
                <a:latin typeface="Montserrat" panose="00000500000000000000" pitchFamily="2" charset="0"/>
              </a:rPr>
              <a:t>Back End</a:t>
            </a:r>
          </a:p>
        </p:txBody>
      </p:sp>
      <p:sp>
        <p:nvSpPr>
          <p:cNvPr id="3" name="rts">
            <a:extLst>
              <a:ext uri="{FF2B5EF4-FFF2-40B4-BE49-F238E27FC236}">
                <a16:creationId xmlns:a16="http://schemas.microsoft.com/office/drawing/2014/main" id="{575D74CC-E8B8-27DF-B05E-AB230AEC778D}"/>
              </a:ext>
            </a:extLst>
          </p:cNvPr>
          <p:cNvSpPr txBox="1"/>
          <p:nvPr/>
        </p:nvSpPr>
        <p:spPr>
          <a:xfrm>
            <a:off x="4331244" y="4496872"/>
            <a:ext cx="3018679" cy="461665"/>
          </a:xfrm>
          <a:prstGeom prst="rect">
            <a:avLst/>
          </a:prstGeom>
          <a:noFill/>
        </p:spPr>
        <p:txBody>
          <a:bodyPr wrap="square" rtlCol="0">
            <a:spAutoFit/>
          </a:bodyPr>
          <a:lstStyle/>
          <a:p>
            <a:pPr algn="just"/>
            <a:r>
              <a:rPr lang="en-US" sz="2400" dirty="0">
                <a:latin typeface="Montserrat" panose="00000500000000000000" pitchFamily="2" charset="0"/>
              </a:rPr>
              <a:t>Real time service</a:t>
            </a:r>
          </a:p>
        </p:txBody>
      </p:sp>
      <p:cxnSp>
        <p:nvCxnSpPr>
          <p:cNvPr id="11" name="Straight Connector 10">
            <a:extLst>
              <a:ext uri="{FF2B5EF4-FFF2-40B4-BE49-F238E27FC236}">
                <a16:creationId xmlns:a16="http://schemas.microsoft.com/office/drawing/2014/main" id="{0BB9E401-00D0-06BB-12C5-08A3F21BA648}"/>
              </a:ext>
            </a:extLst>
          </p:cNvPr>
          <p:cNvCxnSpPr>
            <a:cxnSpLocks/>
          </p:cNvCxnSpPr>
          <p:nvPr/>
        </p:nvCxnSpPr>
        <p:spPr>
          <a:xfrm>
            <a:off x="3472574" y="2699365"/>
            <a:ext cx="3420000" cy="12357"/>
          </a:xfrm>
          <a:prstGeom prst="line">
            <a:avLst/>
          </a:prstGeom>
          <a:ln w="38100">
            <a:solidFill>
              <a:srgbClr val="FFC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62EABC-BE55-41CC-541F-C043E523B1E7}"/>
              </a:ext>
            </a:extLst>
          </p:cNvPr>
          <p:cNvCxnSpPr>
            <a:cxnSpLocks/>
          </p:cNvCxnSpPr>
          <p:nvPr/>
        </p:nvCxnSpPr>
        <p:spPr>
          <a:xfrm>
            <a:off x="2534853" y="2987000"/>
            <a:ext cx="1750091" cy="1740705"/>
          </a:xfrm>
          <a:prstGeom prst="line">
            <a:avLst/>
          </a:prstGeom>
          <a:ln w="38100">
            <a:solidFill>
              <a:srgbClr val="FFC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Flowchart: Magnetic Disk 18">
            <a:extLst>
              <a:ext uri="{FF2B5EF4-FFF2-40B4-BE49-F238E27FC236}">
                <a16:creationId xmlns:a16="http://schemas.microsoft.com/office/drawing/2014/main" id="{E16D54A9-FA7B-1243-C639-D6B89C194353}"/>
              </a:ext>
            </a:extLst>
          </p:cNvPr>
          <p:cNvSpPr/>
          <p:nvPr/>
        </p:nvSpPr>
        <p:spPr>
          <a:xfrm>
            <a:off x="9465006" y="3926427"/>
            <a:ext cx="1527858" cy="1602553"/>
          </a:xfrm>
          <a:prstGeom prst="flowChartMagneticDisk">
            <a:avLst/>
          </a:prstGeom>
          <a:solidFill>
            <a:srgbClr val="FFC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DB</a:t>
            </a:r>
            <a:endParaRPr lang="en-ID" dirty="0">
              <a:solidFill>
                <a:schemeClr val="tx1"/>
              </a:solidFill>
            </a:endParaRPr>
          </a:p>
        </p:txBody>
      </p:sp>
      <p:cxnSp>
        <p:nvCxnSpPr>
          <p:cNvPr id="20" name="Straight Connector 19">
            <a:extLst>
              <a:ext uri="{FF2B5EF4-FFF2-40B4-BE49-F238E27FC236}">
                <a16:creationId xmlns:a16="http://schemas.microsoft.com/office/drawing/2014/main" id="{2E350E27-0224-4C15-AA97-C6B545B8A482}"/>
              </a:ext>
            </a:extLst>
          </p:cNvPr>
          <p:cNvCxnSpPr>
            <a:cxnSpLocks/>
            <a:stCxn id="3" idx="3"/>
          </p:cNvCxnSpPr>
          <p:nvPr/>
        </p:nvCxnSpPr>
        <p:spPr>
          <a:xfrm>
            <a:off x="7349923" y="4727705"/>
            <a:ext cx="1883585" cy="0"/>
          </a:xfrm>
          <a:prstGeom prst="line">
            <a:avLst/>
          </a:prstGeom>
          <a:ln w="38100">
            <a:solidFill>
              <a:srgbClr val="FFC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85A6F8-079F-E035-ABD2-E609547082BD}"/>
              </a:ext>
            </a:extLst>
          </p:cNvPr>
          <p:cNvCxnSpPr>
            <a:cxnSpLocks/>
          </p:cNvCxnSpPr>
          <p:nvPr/>
        </p:nvCxnSpPr>
        <p:spPr>
          <a:xfrm>
            <a:off x="8895697" y="2801073"/>
            <a:ext cx="861761" cy="1056279"/>
          </a:xfrm>
          <a:prstGeom prst="line">
            <a:avLst/>
          </a:prstGeom>
          <a:ln w="38100">
            <a:solidFill>
              <a:srgbClr val="FFC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D3A9F7-407C-D922-B765-78A75B17C11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29" name="Picture 28">
            <a:extLst>
              <a:ext uri="{FF2B5EF4-FFF2-40B4-BE49-F238E27FC236}">
                <a16:creationId xmlns:a16="http://schemas.microsoft.com/office/drawing/2014/main" id="{A494FAC7-6EF9-F82F-B4D9-80EE33F62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13" y="88051"/>
            <a:ext cx="1080000" cy="1080000"/>
          </a:xfrm>
          <a:prstGeom prst="rect">
            <a:avLst/>
          </a:prstGeom>
        </p:spPr>
      </p:pic>
      <p:cxnSp>
        <p:nvCxnSpPr>
          <p:cNvPr id="4" name="Straight Connector 3">
            <a:extLst>
              <a:ext uri="{FF2B5EF4-FFF2-40B4-BE49-F238E27FC236}">
                <a16:creationId xmlns:a16="http://schemas.microsoft.com/office/drawing/2014/main" id="{E863725A-69CB-39ED-910D-030396D4B2BF}"/>
              </a:ext>
            </a:extLst>
          </p:cNvPr>
          <p:cNvCxnSpPr>
            <a:cxnSpLocks/>
          </p:cNvCxnSpPr>
          <p:nvPr/>
        </p:nvCxnSpPr>
        <p:spPr>
          <a:xfrm>
            <a:off x="2191953" y="2971943"/>
            <a:ext cx="0" cy="1814651"/>
          </a:xfrm>
          <a:prstGeom prst="line">
            <a:avLst/>
          </a:prstGeom>
          <a:ln w="38100">
            <a:solidFill>
              <a:srgbClr val="FFC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559B60C-DE54-6833-3B46-23EC590EC6B4}"/>
              </a:ext>
            </a:extLst>
          </p:cNvPr>
          <p:cNvSpPr txBox="1"/>
          <p:nvPr/>
        </p:nvSpPr>
        <p:spPr>
          <a:xfrm>
            <a:off x="1751893" y="4786594"/>
            <a:ext cx="2100974" cy="369332"/>
          </a:xfrm>
          <a:prstGeom prst="rect">
            <a:avLst/>
          </a:prstGeom>
          <a:noFill/>
        </p:spPr>
        <p:txBody>
          <a:bodyPr wrap="square" rtlCol="0">
            <a:spAutoFit/>
          </a:bodyPr>
          <a:lstStyle/>
          <a:p>
            <a:r>
              <a:rPr lang="en-US" dirty="0"/>
              <a:t>OAuth</a:t>
            </a:r>
            <a:endParaRPr lang="en-ID" dirty="0"/>
          </a:p>
        </p:txBody>
      </p:sp>
    </p:spTree>
    <p:extLst>
      <p:ext uri="{BB962C8B-B14F-4D97-AF65-F5344CB8AC3E}">
        <p14:creationId xmlns:p14="http://schemas.microsoft.com/office/powerpoint/2010/main" val="3589848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10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1000"/>
                                        <p:tgtEl>
                                          <p:spTgt spid="25"/>
                                        </p:tgtEl>
                                      </p:cBhvr>
                                    </p:animEffect>
                                  </p:childTnLst>
                                </p:cTn>
                              </p:par>
                              <p:par>
                                <p:cTn id="29" presetID="2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10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1F70C57B-AD0C-CAA1-7889-F3CFBE7115C6}"/>
              </a:ext>
            </a:extLst>
          </p:cNvPr>
          <p:cNvSpPr txBox="1"/>
          <p:nvPr/>
        </p:nvSpPr>
        <p:spPr>
          <a:xfrm>
            <a:off x="5129709" y="406545"/>
            <a:ext cx="7802880" cy="523220"/>
          </a:xfrm>
          <a:prstGeom prst="rect">
            <a:avLst/>
          </a:prstGeom>
          <a:noFill/>
        </p:spPr>
        <p:txBody>
          <a:bodyPr wrap="square" rtlCol="0">
            <a:spAutoFit/>
          </a:bodyPr>
          <a:lstStyle/>
          <a:p>
            <a:r>
              <a:rPr lang="en-US" sz="2800" dirty="0">
                <a:latin typeface="Montserrat" panose="00000500000000000000" pitchFamily="2" charset="0"/>
              </a:rPr>
              <a:t>Front End</a:t>
            </a:r>
          </a:p>
        </p:txBody>
      </p:sp>
      <p:grpSp>
        <p:nvGrpSpPr>
          <p:cNvPr id="4" name="reactgroup">
            <a:extLst>
              <a:ext uri="{FF2B5EF4-FFF2-40B4-BE49-F238E27FC236}">
                <a16:creationId xmlns:a16="http://schemas.microsoft.com/office/drawing/2014/main" id="{670D553F-F04F-AFC6-902C-AF7FDBEA4EBF}"/>
              </a:ext>
            </a:extLst>
          </p:cNvPr>
          <p:cNvGrpSpPr/>
          <p:nvPr/>
        </p:nvGrpSpPr>
        <p:grpSpPr>
          <a:xfrm>
            <a:off x="3224914" y="1982193"/>
            <a:ext cx="1986897" cy="1607364"/>
            <a:chOff x="-2146142" y="2219706"/>
            <a:chExt cx="2332463" cy="1886928"/>
          </a:xfrm>
        </p:grpSpPr>
        <p:pic>
          <p:nvPicPr>
            <p:cNvPr id="6" name="!!reacticon">
              <a:extLst>
                <a:ext uri="{FF2B5EF4-FFF2-40B4-BE49-F238E27FC236}">
                  <a16:creationId xmlns:a16="http://schemas.microsoft.com/office/drawing/2014/main" id="{9EB70E2C-D8C7-D01D-EB22-E8D4C0EE3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142" y="2219706"/>
              <a:ext cx="1479142" cy="1479142"/>
            </a:xfrm>
            <a:prstGeom prst="rect">
              <a:avLst/>
            </a:prstGeom>
          </p:spPr>
        </p:pic>
        <p:sp>
          <p:nvSpPr>
            <p:cNvPr id="8" name="TextBox 7">
              <a:extLst>
                <a:ext uri="{FF2B5EF4-FFF2-40B4-BE49-F238E27FC236}">
                  <a16:creationId xmlns:a16="http://schemas.microsoft.com/office/drawing/2014/main" id="{A77FBA30-7362-B407-0E5E-A606A0F623ED}"/>
                </a:ext>
              </a:extLst>
            </p:cNvPr>
            <p:cNvSpPr txBox="1"/>
            <p:nvPr/>
          </p:nvSpPr>
          <p:spPr>
            <a:xfrm>
              <a:off x="-1981260" y="3709196"/>
              <a:ext cx="2167581" cy="397438"/>
            </a:xfrm>
            <a:prstGeom prst="rect">
              <a:avLst/>
            </a:prstGeom>
            <a:noFill/>
          </p:spPr>
          <p:txBody>
            <a:bodyPr wrap="square" rtlCol="0">
              <a:spAutoFit/>
            </a:bodyPr>
            <a:lstStyle/>
            <a:p>
              <a:r>
                <a:rPr lang="en-US" sz="1600" dirty="0">
                  <a:latin typeface="Montserrat" panose="00000500000000000000" pitchFamily="2" charset="0"/>
                </a:rPr>
                <a:t>React JS</a:t>
              </a:r>
              <a:endParaRPr lang="en-ID" sz="1600" dirty="0">
                <a:latin typeface="Montserrat" panose="00000500000000000000" pitchFamily="2" charset="0"/>
              </a:endParaRPr>
            </a:p>
          </p:txBody>
        </p:sp>
      </p:grpSp>
      <p:grpSp>
        <p:nvGrpSpPr>
          <p:cNvPr id="15" name="Group 14">
            <a:extLst>
              <a:ext uri="{FF2B5EF4-FFF2-40B4-BE49-F238E27FC236}">
                <a16:creationId xmlns:a16="http://schemas.microsoft.com/office/drawing/2014/main" id="{DE643B5E-86EB-4185-3E3E-0C5CE19A4518}"/>
              </a:ext>
            </a:extLst>
          </p:cNvPr>
          <p:cNvGrpSpPr/>
          <p:nvPr/>
        </p:nvGrpSpPr>
        <p:grpSpPr>
          <a:xfrm>
            <a:off x="5686458" y="2048909"/>
            <a:ext cx="1700553" cy="1509603"/>
            <a:chOff x="3156800" y="1909212"/>
            <a:chExt cx="1846443" cy="1509603"/>
          </a:xfrm>
        </p:grpSpPr>
        <p:sp>
          <p:nvSpPr>
            <p:cNvPr id="11" name="TextBox 10">
              <a:extLst>
                <a:ext uri="{FF2B5EF4-FFF2-40B4-BE49-F238E27FC236}">
                  <a16:creationId xmlns:a16="http://schemas.microsoft.com/office/drawing/2014/main" id="{483D29E8-5F80-B9AB-C2EE-E1829259C3C0}"/>
                </a:ext>
              </a:extLst>
            </p:cNvPr>
            <p:cNvSpPr txBox="1"/>
            <p:nvPr/>
          </p:nvSpPr>
          <p:spPr>
            <a:xfrm>
              <a:off x="3156800" y="3080261"/>
              <a:ext cx="1846443" cy="338554"/>
            </a:xfrm>
            <a:prstGeom prst="rect">
              <a:avLst/>
            </a:prstGeom>
            <a:noFill/>
          </p:spPr>
          <p:txBody>
            <a:bodyPr wrap="square" rtlCol="0">
              <a:spAutoFit/>
            </a:bodyPr>
            <a:lstStyle/>
            <a:p>
              <a:r>
                <a:rPr lang="en-US" sz="1600" dirty="0">
                  <a:latin typeface="Montserrat" panose="00000500000000000000" pitchFamily="2" charset="0"/>
                </a:rPr>
                <a:t>Typescript</a:t>
              </a:r>
              <a:endParaRPr lang="en-ID" sz="1600" dirty="0">
                <a:latin typeface="Montserrat" panose="00000500000000000000" pitchFamily="2" charset="0"/>
              </a:endParaRPr>
            </a:p>
          </p:txBody>
        </p:sp>
        <p:pic>
          <p:nvPicPr>
            <p:cNvPr id="14" name="Picture 13">
              <a:extLst>
                <a:ext uri="{FF2B5EF4-FFF2-40B4-BE49-F238E27FC236}">
                  <a16:creationId xmlns:a16="http://schemas.microsoft.com/office/drawing/2014/main" id="{5F1F547D-0906-A4D7-082B-D48772D22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056" y="1909212"/>
              <a:ext cx="1079998" cy="1080000"/>
            </a:xfrm>
            <a:prstGeom prst="rect">
              <a:avLst/>
            </a:prstGeom>
          </p:spPr>
        </p:pic>
      </p:grpSp>
      <p:sp>
        <p:nvSpPr>
          <p:cNvPr id="16" name="TextBox 15">
            <a:extLst>
              <a:ext uri="{FF2B5EF4-FFF2-40B4-BE49-F238E27FC236}">
                <a16:creationId xmlns:a16="http://schemas.microsoft.com/office/drawing/2014/main" id="{28009A0C-50B1-B7D1-8EE4-73A447FB8092}"/>
              </a:ext>
            </a:extLst>
          </p:cNvPr>
          <p:cNvSpPr txBox="1"/>
          <p:nvPr/>
        </p:nvSpPr>
        <p:spPr>
          <a:xfrm>
            <a:off x="8395473" y="3252400"/>
            <a:ext cx="1158240" cy="338554"/>
          </a:xfrm>
          <a:prstGeom prst="rect">
            <a:avLst/>
          </a:prstGeom>
          <a:noFill/>
        </p:spPr>
        <p:txBody>
          <a:bodyPr wrap="square" rtlCol="0">
            <a:spAutoFit/>
          </a:bodyPr>
          <a:lstStyle/>
          <a:p>
            <a:r>
              <a:rPr lang="en-US" sz="1600" dirty="0" err="1">
                <a:latin typeface="Montserrat" panose="00000500000000000000" pitchFamily="2" charset="0"/>
              </a:rPr>
              <a:t>Vite</a:t>
            </a:r>
            <a:endParaRPr lang="en-ID" sz="1600" dirty="0">
              <a:latin typeface="Montserrat" panose="00000500000000000000" pitchFamily="2" charset="0"/>
            </a:endParaRPr>
          </a:p>
        </p:txBody>
      </p:sp>
      <p:pic>
        <p:nvPicPr>
          <p:cNvPr id="18" name="Picture 17">
            <a:extLst>
              <a:ext uri="{FF2B5EF4-FFF2-40B4-BE49-F238E27FC236}">
                <a16:creationId xmlns:a16="http://schemas.microsoft.com/office/drawing/2014/main" id="{635151C1-56C5-FC4B-075B-F6B5A479E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277" y="2003188"/>
            <a:ext cx="1080000" cy="1080000"/>
          </a:xfrm>
          <a:prstGeom prst="rect">
            <a:avLst/>
          </a:prstGeom>
        </p:spPr>
      </p:pic>
      <p:sp>
        <p:nvSpPr>
          <p:cNvPr id="19" name="TextBox 18">
            <a:extLst>
              <a:ext uri="{FF2B5EF4-FFF2-40B4-BE49-F238E27FC236}">
                <a16:creationId xmlns:a16="http://schemas.microsoft.com/office/drawing/2014/main" id="{F59A99A8-9EBE-CA53-79D1-F69D22B6C6FB}"/>
              </a:ext>
            </a:extLst>
          </p:cNvPr>
          <p:cNvSpPr txBox="1"/>
          <p:nvPr/>
        </p:nvSpPr>
        <p:spPr>
          <a:xfrm>
            <a:off x="3326261" y="5668353"/>
            <a:ext cx="1700553" cy="338554"/>
          </a:xfrm>
          <a:prstGeom prst="rect">
            <a:avLst/>
          </a:prstGeom>
          <a:noFill/>
        </p:spPr>
        <p:txBody>
          <a:bodyPr wrap="square" rtlCol="0">
            <a:spAutoFit/>
          </a:bodyPr>
          <a:lstStyle/>
          <a:p>
            <a:r>
              <a:rPr lang="en-US" sz="1600" dirty="0">
                <a:latin typeface="Montserrat" panose="00000500000000000000" pitchFamily="2" charset="0"/>
              </a:rPr>
              <a:t>Bootstrap</a:t>
            </a:r>
            <a:endParaRPr lang="en-ID" sz="1600" dirty="0">
              <a:latin typeface="Montserrat" panose="00000500000000000000" pitchFamily="2" charset="0"/>
            </a:endParaRPr>
          </a:p>
        </p:txBody>
      </p:sp>
      <p:sp>
        <p:nvSpPr>
          <p:cNvPr id="20" name="TextBox 19">
            <a:extLst>
              <a:ext uri="{FF2B5EF4-FFF2-40B4-BE49-F238E27FC236}">
                <a16:creationId xmlns:a16="http://schemas.microsoft.com/office/drawing/2014/main" id="{57911B89-A3B1-6147-D02C-61B610C2BAD7}"/>
              </a:ext>
            </a:extLst>
          </p:cNvPr>
          <p:cNvSpPr txBox="1"/>
          <p:nvPr/>
        </p:nvSpPr>
        <p:spPr>
          <a:xfrm>
            <a:off x="5619050" y="5683593"/>
            <a:ext cx="1700553" cy="338554"/>
          </a:xfrm>
          <a:prstGeom prst="rect">
            <a:avLst/>
          </a:prstGeom>
          <a:noFill/>
        </p:spPr>
        <p:txBody>
          <a:bodyPr wrap="square" rtlCol="0">
            <a:spAutoFit/>
          </a:bodyPr>
          <a:lstStyle/>
          <a:p>
            <a:r>
              <a:rPr lang="en-US" sz="1600" dirty="0">
                <a:latin typeface="Montserrat" panose="00000500000000000000" pitchFamily="2" charset="0"/>
              </a:rPr>
              <a:t>Socket.io</a:t>
            </a:r>
            <a:endParaRPr lang="en-ID" sz="1600" dirty="0">
              <a:latin typeface="Montserrat" panose="00000500000000000000" pitchFamily="2" charset="0"/>
            </a:endParaRPr>
          </a:p>
        </p:txBody>
      </p:sp>
      <p:sp>
        <p:nvSpPr>
          <p:cNvPr id="21" name="TextBox 20">
            <a:extLst>
              <a:ext uri="{FF2B5EF4-FFF2-40B4-BE49-F238E27FC236}">
                <a16:creationId xmlns:a16="http://schemas.microsoft.com/office/drawing/2014/main" id="{88334B04-05BE-A53B-63E1-BA1C6FD24B72}"/>
              </a:ext>
            </a:extLst>
          </p:cNvPr>
          <p:cNvSpPr txBox="1"/>
          <p:nvPr/>
        </p:nvSpPr>
        <p:spPr>
          <a:xfrm>
            <a:off x="7972799" y="5668353"/>
            <a:ext cx="1700553" cy="338554"/>
          </a:xfrm>
          <a:prstGeom prst="rect">
            <a:avLst/>
          </a:prstGeom>
          <a:noFill/>
        </p:spPr>
        <p:txBody>
          <a:bodyPr wrap="square" rtlCol="0">
            <a:spAutoFit/>
          </a:bodyPr>
          <a:lstStyle/>
          <a:p>
            <a:r>
              <a:rPr lang="en-US" sz="1600" dirty="0" err="1">
                <a:latin typeface="Montserrat" panose="00000500000000000000" pitchFamily="2" charset="0"/>
              </a:rPr>
              <a:t>Zustand</a:t>
            </a:r>
            <a:endParaRPr lang="en-ID" sz="1600" dirty="0">
              <a:latin typeface="Montserrat" panose="00000500000000000000" pitchFamily="2" charset="0"/>
            </a:endParaRPr>
          </a:p>
        </p:txBody>
      </p:sp>
      <p:pic>
        <p:nvPicPr>
          <p:cNvPr id="23" name="Picture 22">
            <a:extLst>
              <a:ext uri="{FF2B5EF4-FFF2-40B4-BE49-F238E27FC236}">
                <a16:creationId xmlns:a16="http://schemas.microsoft.com/office/drawing/2014/main" id="{D878CB1F-1EC0-06B2-DD30-989306B66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261" y="4495753"/>
            <a:ext cx="1080000" cy="1080000"/>
          </a:xfrm>
          <a:prstGeom prst="rect">
            <a:avLst/>
          </a:prstGeom>
        </p:spPr>
      </p:pic>
      <p:pic>
        <p:nvPicPr>
          <p:cNvPr id="25" name="Picture 24">
            <a:extLst>
              <a:ext uri="{FF2B5EF4-FFF2-40B4-BE49-F238E27FC236}">
                <a16:creationId xmlns:a16="http://schemas.microsoft.com/office/drawing/2014/main" id="{04D42D3F-C225-5106-F5EA-784097658E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4901" y="4475265"/>
            <a:ext cx="1080000" cy="1080000"/>
          </a:xfrm>
          <a:prstGeom prst="rect">
            <a:avLst/>
          </a:prstGeom>
        </p:spPr>
      </p:pic>
      <p:pic>
        <p:nvPicPr>
          <p:cNvPr id="27" name="Picture 26">
            <a:extLst>
              <a:ext uri="{FF2B5EF4-FFF2-40B4-BE49-F238E27FC236}">
                <a16:creationId xmlns:a16="http://schemas.microsoft.com/office/drawing/2014/main" id="{7E0F6C8F-8CFC-BE19-0FBC-5E386ECF3D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3629" y="4301690"/>
            <a:ext cx="2405134" cy="1404000"/>
          </a:xfrm>
          <a:prstGeom prst="rect">
            <a:avLst/>
          </a:prstGeom>
        </p:spPr>
      </p:pic>
      <p:sp>
        <p:nvSpPr>
          <p:cNvPr id="9" name="TextBox 8">
            <a:extLst>
              <a:ext uri="{FF2B5EF4-FFF2-40B4-BE49-F238E27FC236}">
                <a16:creationId xmlns:a16="http://schemas.microsoft.com/office/drawing/2014/main" id="{2F73C781-F85B-C721-EE4C-8DC38AD46D8C}"/>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0" name="Picture 9">
            <a:extLst>
              <a:ext uri="{FF2B5EF4-FFF2-40B4-BE49-F238E27FC236}">
                <a16:creationId xmlns:a16="http://schemas.microsoft.com/office/drawing/2014/main" id="{7790A9D1-79F4-A960-4A21-F50A0D862C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813" y="88051"/>
            <a:ext cx="1080000" cy="1080000"/>
          </a:xfrm>
          <a:prstGeom prst="rect">
            <a:avLst/>
          </a:prstGeom>
        </p:spPr>
      </p:pic>
    </p:spTree>
    <p:extLst>
      <p:ext uri="{BB962C8B-B14F-4D97-AF65-F5344CB8AC3E}">
        <p14:creationId xmlns:p14="http://schemas.microsoft.com/office/powerpoint/2010/main" val="612813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DF2A670-C49D-5C6F-3366-BEE9341089C1}"/>
              </a:ext>
            </a:extLst>
          </p:cNvPr>
          <p:cNvSpPr txBox="1"/>
          <p:nvPr/>
        </p:nvSpPr>
        <p:spPr>
          <a:xfrm>
            <a:off x="3174964" y="3112106"/>
            <a:ext cx="1846443" cy="338554"/>
          </a:xfrm>
          <a:prstGeom prst="rect">
            <a:avLst/>
          </a:prstGeom>
          <a:noFill/>
        </p:spPr>
        <p:txBody>
          <a:bodyPr wrap="square" rtlCol="0">
            <a:spAutoFit/>
          </a:bodyPr>
          <a:lstStyle/>
          <a:p>
            <a:r>
              <a:rPr lang="en-US" sz="1600" dirty="0">
                <a:latin typeface="Montserrat" panose="00000500000000000000" pitchFamily="2" charset="0"/>
              </a:rPr>
              <a:t>Node </a:t>
            </a:r>
            <a:r>
              <a:rPr lang="en-US" sz="1600" dirty="0" err="1">
                <a:latin typeface="Montserrat" panose="00000500000000000000" pitchFamily="2" charset="0"/>
              </a:rPr>
              <a:t>Js</a:t>
            </a:r>
            <a:endParaRPr lang="en-ID" sz="1600" dirty="0">
              <a:latin typeface="Montserrat" panose="00000500000000000000" pitchFamily="2" charset="0"/>
            </a:endParaRPr>
          </a:p>
        </p:txBody>
      </p:sp>
      <p:grpSp>
        <p:nvGrpSpPr>
          <p:cNvPr id="13" name="Group 12">
            <a:extLst>
              <a:ext uri="{FF2B5EF4-FFF2-40B4-BE49-F238E27FC236}">
                <a16:creationId xmlns:a16="http://schemas.microsoft.com/office/drawing/2014/main" id="{05A68856-C5B5-4704-3E04-2DBED76D0E23}"/>
              </a:ext>
            </a:extLst>
          </p:cNvPr>
          <p:cNvGrpSpPr/>
          <p:nvPr/>
        </p:nvGrpSpPr>
        <p:grpSpPr>
          <a:xfrm>
            <a:off x="4465630" y="3081061"/>
            <a:ext cx="2730984" cy="2166133"/>
            <a:chOff x="2037972" y="3080261"/>
            <a:chExt cx="2965271" cy="2166133"/>
          </a:xfrm>
        </p:grpSpPr>
        <p:sp>
          <p:nvSpPr>
            <p:cNvPr id="17" name="TextBox 16">
              <a:extLst>
                <a:ext uri="{FF2B5EF4-FFF2-40B4-BE49-F238E27FC236}">
                  <a16:creationId xmlns:a16="http://schemas.microsoft.com/office/drawing/2014/main" id="{8A6EDEA1-8625-E9E0-A7D5-EDB72174A4B4}"/>
                </a:ext>
              </a:extLst>
            </p:cNvPr>
            <p:cNvSpPr txBox="1"/>
            <p:nvPr/>
          </p:nvSpPr>
          <p:spPr>
            <a:xfrm>
              <a:off x="3156800" y="3080261"/>
              <a:ext cx="1846443" cy="338554"/>
            </a:xfrm>
            <a:prstGeom prst="rect">
              <a:avLst/>
            </a:prstGeom>
            <a:noFill/>
          </p:spPr>
          <p:txBody>
            <a:bodyPr wrap="square" rtlCol="0">
              <a:spAutoFit/>
            </a:bodyPr>
            <a:lstStyle/>
            <a:p>
              <a:r>
                <a:rPr lang="en-US" sz="1600" dirty="0">
                  <a:latin typeface="Montserrat" panose="00000500000000000000" pitchFamily="2" charset="0"/>
                </a:rPr>
                <a:t>Express JS</a:t>
              </a:r>
              <a:endParaRPr lang="en-ID" sz="1600" dirty="0">
                <a:latin typeface="Montserrat" panose="00000500000000000000" pitchFamily="2" charset="0"/>
              </a:endParaRPr>
            </a:p>
          </p:txBody>
        </p:sp>
        <p:pic>
          <p:nvPicPr>
            <p:cNvPr id="22" name="Picture 21">
              <a:extLst>
                <a:ext uri="{FF2B5EF4-FFF2-40B4-BE49-F238E27FC236}">
                  <a16:creationId xmlns:a16="http://schemas.microsoft.com/office/drawing/2014/main" id="{4AF52937-E95A-6B46-6989-6D9CA8453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972" y="4166394"/>
              <a:ext cx="1079998" cy="1080000"/>
            </a:xfrm>
            <a:prstGeom prst="rect">
              <a:avLst/>
            </a:prstGeom>
          </p:spPr>
        </p:pic>
      </p:grpSp>
      <p:sp>
        <p:nvSpPr>
          <p:cNvPr id="24" name="TextBox 23">
            <a:extLst>
              <a:ext uri="{FF2B5EF4-FFF2-40B4-BE49-F238E27FC236}">
                <a16:creationId xmlns:a16="http://schemas.microsoft.com/office/drawing/2014/main" id="{31DA5628-F9A3-1753-8630-1B7592C72EC1}"/>
              </a:ext>
            </a:extLst>
          </p:cNvPr>
          <p:cNvSpPr txBox="1"/>
          <p:nvPr/>
        </p:nvSpPr>
        <p:spPr>
          <a:xfrm>
            <a:off x="7991709" y="3113503"/>
            <a:ext cx="1158240" cy="338554"/>
          </a:xfrm>
          <a:prstGeom prst="rect">
            <a:avLst/>
          </a:prstGeom>
          <a:noFill/>
        </p:spPr>
        <p:txBody>
          <a:bodyPr wrap="square" rtlCol="0">
            <a:spAutoFit/>
          </a:bodyPr>
          <a:lstStyle/>
          <a:p>
            <a:r>
              <a:rPr lang="en-US" sz="1600" dirty="0">
                <a:latin typeface="Montserrat" panose="00000500000000000000" pitchFamily="2" charset="0"/>
              </a:rPr>
              <a:t>MySQL</a:t>
            </a:r>
            <a:endParaRPr lang="en-ID" sz="1600" dirty="0">
              <a:latin typeface="Montserrat" panose="00000500000000000000" pitchFamily="2" charset="0"/>
            </a:endParaRPr>
          </a:p>
        </p:txBody>
      </p:sp>
      <p:sp>
        <p:nvSpPr>
          <p:cNvPr id="28" name="TextBox 27">
            <a:extLst>
              <a:ext uri="{FF2B5EF4-FFF2-40B4-BE49-F238E27FC236}">
                <a16:creationId xmlns:a16="http://schemas.microsoft.com/office/drawing/2014/main" id="{579456C4-801E-9470-2265-7BD1F7D3B6CE}"/>
              </a:ext>
            </a:extLst>
          </p:cNvPr>
          <p:cNvSpPr txBox="1"/>
          <p:nvPr/>
        </p:nvSpPr>
        <p:spPr>
          <a:xfrm>
            <a:off x="4409362" y="5208370"/>
            <a:ext cx="1700553" cy="338554"/>
          </a:xfrm>
          <a:prstGeom prst="rect">
            <a:avLst/>
          </a:prstGeom>
          <a:noFill/>
        </p:spPr>
        <p:txBody>
          <a:bodyPr wrap="square" rtlCol="0">
            <a:spAutoFit/>
          </a:bodyPr>
          <a:lstStyle/>
          <a:p>
            <a:r>
              <a:rPr lang="en-US" sz="1600" dirty="0">
                <a:latin typeface="Montserrat" panose="00000500000000000000" pitchFamily="2" charset="0"/>
              </a:rPr>
              <a:t>Typescript</a:t>
            </a:r>
            <a:endParaRPr lang="en-ID" sz="1600" dirty="0">
              <a:latin typeface="Montserrat" panose="00000500000000000000" pitchFamily="2" charset="0"/>
            </a:endParaRPr>
          </a:p>
        </p:txBody>
      </p:sp>
      <p:sp>
        <p:nvSpPr>
          <p:cNvPr id="29" name="TextBox 28">
            <a:extLst>
              <a:ext uri="{FF2B5EF4-FFF2-40B4-BE49-F238E27FC236}">
                <a16:creationId xmlns:a16="http://schemas.microsoft.com/office/drawing/2014/main" id="{91CED76D-9F97-F7EE-3A0D-68CE346483A2}"/>
              </a:ext>
            </a:extLst>
          </p:cNvPr>
          <p:cNvSpPr txBox="1"/>
          <p:nvPr/>
        </p:nvSpPr>
        <p:spPr>
          <a:xfrm>
            <a:off x="6915511" y="5223610"/>
            <a:ext cx="1700553" cy="338554"/>
          </a:xfrm>
          <a:prstGeom prst="rect">
            <a:avLst/>
          </a:prstGeom>
          <a:noFill/>
        </p:spPr>
        <p:txBody>
          <a:bodyPr wrap="square" rtlCol="0">
            <a:spAutoFit/>
          </a:bodyPr>
          <a:lstStyle/>
          <a:p>
            <a:r>
              <a:rPr lang="en-US" sz="1600" dirty="0">
                <a:latin typeface="Montserrat" panose="00000500000000000000" pitchFamily="2" charset="0"/>
              </a:rPr>
              <a:t>JWT</a:t>
            </a:r>
            <a:endParaRPr lang="en-ID" sz="1600" dirty="0">
              <a:latin typeface="Montserrat" panose="00000500000000000000" pitchFamily="2" charset="0"/>
            </a:endParaRPr>
          </a:p>
        </p:txBody>
      </p:sp>
      <p:pic>
        <p:nvPicPr>
          <p:cNvPr id="36" name="Picture 35">
            <a:extLst>
              <a:ext uri="{FF2B5EF4-FFF2-40B4-BE49-F238E27FC236}">
                <a16:creationId xmlns:a16="http://schemas.microsoft.com/office/drawing/2014/main" id="{982929F1-DFFB-0A98-FA83-351B132E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5085" y="2074642"/>
            <a:ext cx="1080000" cy="1080000"/>
          </a:xfrm>
          <a:prstGeom prst="rect">
            <a:avLst/>
          </a:prstGeom>
        </p:spPr>
      </p:pic>
      <p:pic>
        <p:nvPicPr>
          <p:cNvPr id="38" name="Picture 37">
            <a:extLst>
              <a:ext uri="{FF2B5EF4-FFF2-40B4-BE49-F238E27FC236}">
                <a16:creationId xmlns:a16="http://schemas.microsoft.com/office/drawing/2014/main" id="{ED61B4BB-1B65-AA67-236E-3ED495F45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0431" y="4170419"/>
            <a:ext cx="1080000" cy="1080000"/>
          </a:xfrm>
          <a:prstGeom prst="rect">
            <a:avLst/>
          </a:prstGeom>
        </p:spPr>
      </p:pic>
      <p:pic>
        <p:nvPicPr>
          <p:cNvPr id="40" name="Picture 39">
            <a:extLst>
              <a:ext uri="{FF2B5EF4-FFF2-40B4-BE49-F238E27FC236}">
                <a16:creationId xmlns:a16="http://schemas.microsoft.com/office/drawing/2014/main" id="{3C9571CE-3FBF-6E98-5E46-AE8ABEAA20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1139" y="1991159"/>
            <a:ext cx="1080000" cy="1080000"/>
          </a:xfrm>
          <a:prstGeom prst="rect">
            <a:avLst/>
          </a:prstGeom>
        </p:spPr>
      </p:pic>
      <p:pic>
        <p:nvPicPr>
          <p:cNvPr id="42" name="Picture 41">
            <a:extLst>
              <a:ext uri="{FF2B5EF4-FFF2-40B4-BE49-F238E27FC236}">
                <a16:creationId xmlns:a16="http://schemas.microsoft.com/office/drawing/2014/main" id="{A7AF7B34-1B1D-C90E-2A94-B40D025AC1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964" y="2186774"/>
            <a:ext cx="1080000" cy="1080000"/>
          </a:xfrm>
          <a:prstGeom prst="rect">
            <a:avLst/>
          </a:prstGeom>
        </p:spPr>
      </p:pic>
      <p:sp>
        <p:nvSpPr>
          <p:cNvPr id="51" name="title">
            <a:extLst>
              <a:ext uri="{FF2B5EF4-FFF2-40B4-BE49-F238E27FC236}">
                <a16:creationId xmlns:a16="http://schemas.microsoft.com/office/drawing/2014/main" id="{8EA932F4-442E-AEFA-5210-E114B07AF0FF}"/>
              </a:ext>
            </a:extLst>
          </p:cNvPr>
          <p:cNvSpPr txBox="1"/>
          <p:nvPr/>
        </p:nvSpPr>
        <p:spPr>
          <a:xfrm>
            <a:off x="5239665" y="283636"/>
            <a:ext cx="2213341" cy="523220"/>
          </a:xfrm>
          <a:prstGeom prst="rect">
            <a:avLst/>
          </a:prstGeom>
          <a:noFill/>
        </p:spPr>
        <p:txBody>
          <a:bodyPr wrap="square" rtlCol="0">
            <a:spAutoFit/>
          </a:bodyPr>
          <a:lstStyle/>
          <a:p>
            <a:r>
              <a:rPr lang="en-US" sz="2800" dirty="0">
                <a:latin typeface="Montserrat" panose="00000500000000000000" pitchFamily="2" charset="0"/>
              </a:rPr>
              <a:t>Back End</a:t>
            </a:r>
          </a:p>
        </p:txBody>
      </p:sp>
      <p:sp>
        <p:nvSpPr>
          <p:cNvPr id="3" name="TextBox 2">
            <a:extLst>
              <a:ext uri="{FF2B5EF4-FFF2-40B4-BE49-F238E27FC236}">
                <a16:creationId xmlns:a16="http://schemas.microsoft.com/office/drawing/2014/main" id="{DCA6E8A0-2ED3-F8E4-9AAF-0222A1A2865C}"/>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4" name="Picture 3">
            <a:extLst>
              <a:ext uri="{FF2B5EF4-FFF2-40B4-BE49-F238E27FC236}">
                <a16:creationId xmlns:a16="http://schemas.microsoft.com/office/drawing/2014/main" id="{812C157F-548F-B84F-F10C-C1B3668B2A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813" y="88051"/>
            <a:ext cx="1080000" cy="1080000"/>
          </a:xfrm>
          <a:prstGeom prst="rect">
            <a:avLst/>
          </a:prstGeom>
        </p:spPr>
      </p:pic>
    </p:spTree>
    <p:extLst>
      <p:ext uri="{BB962C8B-B14F-4D97-AF65-F5344CB8AC3E}">
        <p14:creationId xmlns:p14="http://schemas.microsoft.com/office/powerpoint/2010/main" val="312895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575D74CC-E8B8-27DF-B05E-AB230AEC778D}"/>
              </a:ext>
            </a:extLst>
          </p:cNvPr>
          <p:cNvSpPr txBox="1"/>
          <p:nvPr/>
        </p:nvSpPr>
        <p:spPr>
          <a:xfrm>
            <a:off x="4667895" y="422848"/>
            <a:ext cx="3624073" cy="461665"/>
          </a:xfrm>
          <a:prstGeom prst="rect">
            <a:avLst/>
          </a:prstGeom>
          <a:noFill/>
        </p:spPr>
        <p:txBody>
          <a:bodyPr wrap="square" rtlCol="0">
            <a:spAutoFit/>
          </a:bodyPr>
          <a:lstStyle/>
          <a:p>
            <a:pPr algn="just"/>
            <a:r>
              <a:rPr lang="en-US" sz="2400" dirty="0">
                <a:latin typeface="Montserrat" panose="00000500000000000000" pitchFamily="2" charset="0"/>
              </a:rPr>
              <a:t>Real time service</a:t>
            </a:r>
          </a:p>
        </p:txBody>
      </p:sp>
      <p:sp>
        <p:nvSpPr>
          <p:cNvPr id="12" name="TextBox 11">
            <a:extLst>
              <a:ext uri="{FF2B5EF4-FFF2-40B4-BE49-F238E27FC236}">
                <a16:creationId xmlns:a16="http://schemas.microsoft.com/office/drawing/2014/main" id="{7DF2A670-C49D-5C6F-3366-BEE9341089C1}"/>
              </a:ext>
            </a:extLst>
          </p:cNvPr>
          <p:cNvSpPr txBox="1"/>
          <p:nvPr/>
        </p:nvSpPr>
        <p:spPr>
          <a:xfrm>
            <a:off x="3174964" y="3031084"/>
            <a:ext cx="1846443" cy="338554"/>
          </a:xfrm>
          <a:prstGeom prst="rect">
            <a:avLst/>
          </a:prstGeom>
          <a:noFill/>
        </p:spPr>
        <p:txBody>
          <a:bodyPr wrap="square" rtlCol="0">
            <a:spAutoFit/>
          </a:bodyPr>
          <a:lstStyle/>
          <a:p>
            <a:r>
              <a:rPr lang="en-US" sz="1600" dirty="0">
                <a:latin typeface="Montserrat" panose="00000500000000000000" pitchFamily="2" charset="0"/>
              </a:rPr>
              <a:t>Node </a:t>
            </a:r>
            <a:r>
              <a:rPr lang="en-US" sz="1600" dirty="0" err="1">
                <a:latin typeface="Montserrat" panose="00000500000000000000" pitchFamily="2" charset="0"/>
              </a:rPr>
              <a:t>Js</a:t>
            </a:r>
            <a:endParaRPr lang="en-ID" sz="1600" dirty="0">
              <a:latin typeface="Montserrat" panose="00000500000000000000" pitchFamily="2" charset="0"/>
            </a:endParaRPr>
          </a:p>
        </p:txBody>
      </p:sp>
      <p:sp>
        <p:nvSpPr>
          <p:cNvPr id="17" name="TextBox 16">
            <a:extLst>
              <a:ext uri="{FF2B5EF4-FFF2-40B4-BE49-F238E27FC236}">
                <a16:creationId xmlns:a16="http://schemas.microsoft.com/office/drawing/2014/main" id="{8A6EDEA1-8625-E9E0-A7D5-EDB72174A4B4}"/>
              </a:ext>
            </a:extLst>
          </p:cNvPr>
          <p:cNvSpPr txBox="1"/>
          <p:nvPr/>
        </p:nvSpPr>
        <p:spPr>
          <a:xfrm>
            <a:off x="5465579" y="3000039"/>
            <a:ext cx="1700555" cy="338554"/>
          </a:xfrm>
          <a:prstGeom prst="rect">
            <a:avLst/>
          </a:prstGeom>
          <a:noFill/>
        </p:spPr>
        <p:txBody>
          <a:bodyPr wrap="square" rtlCol="0">
            <a:spAutoFit/>
          </a:bodyPr>
          <a:lstStyle/>
          <a:p>
            <a:r>
              <a:rPr lang="en-US" sz="1600" dirty="0">
                <a:latin typeface="Montserrat" panose="00000500000000000000" pitchFamily="2" charset="0"/>
              </a:rPr>
              <a:t>Express JS</a:t>
            </a:r>
            <a:endParaRPr lang="en-ID" sz="1600" dirty="0">
              <a:latin typeface="Montserrat" panose="00000500000000000000" pitchFamily="2" charset="0"/>
            </a:endParaRPr>
          </a:p>
        </p:txBody>
      </p:sp>
      <p:pic>
        <p:nvPicPr>
          <p:cNvPr id="22" name="Picture 21">
            <a:extLst>
              <a:ext uri="{FF2B5EF4-FFF2-40B4-BE49-F238E27FC236}">
                <a16:creationId xmlns:a16="http://schemas.microsoft.com/office/drawing/2014/main" id="{4AF52937-E95A-6B46-6989-6D9CA8453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517" y="4086172"/>
            <a:ext cx="994667" cy="1080000"/>
          </a:xfrm>
          <a:prstGeom prst="rect">
            <a:avLst/>
          </a:prstGeom>
        </p:spPr>
      </p:pic>
      <p:sp>
        <p:nvSpPr>
          <p:cNvPr id="24" name="TextBox 23">
            <a:extLst>
              <a:ext uri="{FF2B5EF4-FFF2-40B4-BE49-F238E27FC236}">
                <a16:creationId xmlns:a16="http://schemas.microsoft.com/office/drawing/2014/main" id="{31DA5628-F9A3-1753-8630-1B7592C72EC1}"/>
              </a:ext>
            </a:extLst>
          </p:cNvPr>
          <p:cNvSpPr txBox="1"/>
          <p:nvPr/>
        </p:nvSpPr>
        <p:spPr>
          <a:xfrm>
            <a:off x="7991709" y="3032481"/>
            <a:ext cx="1158240" cy="338554"/>
          </a:xfrm>
          <a:prstGeom prst="rect">
            <a:avLst/>
          </a:prstGeom>
          <a:noFill/>
        </p:spPr>
        <p:txBody>
          <a:bodyPr wrap="square" rtlCol="0">
            <a:spAutoFit/>
          </a:bodyPr>
          <a:lstStyle/>
          <a:p>
            <a:r>
              <a:rPr lang="en-US" sz="1600" dirty="0">
                <a:latin typeface="Montserrat" panose="00000500000000000000" pitchFamily="2" charset="0"/>
              </a:rPr>
              <a:t>MySQL</a:t>
            </a:r>
            <a:endParaRPr lang="en-ID" sz="1600" dirty="0">
              <a:latin typeface="Montserrat" panose="00000500000000000000" pitchFamily="2" charset="0"/>
            </a:endParaRPr>
          </a:p>
        </p:txBody>
      </p:sp>
      <p:sp>
        <p:nvSpPr>
          <p:cNvPr id="28" name="TextBox 27">
            <a:extLst>
              <a:ext uri="{FF2B5EF4-FFF2-40B4-BE49-F238E27FC236}">
                <a16:creationId xmlns:a16="http://schemas.microsoft.com/office/drawing/2014/main" id="{579456C4-801E-9470-2265-7BD1F7D3B6CE}"/>
              </a:ext>
            </a:extLst>
          </p:cNvPr>
          <p:cNvSpPr txBox="1"/>
          <p:nvPr/>
        </p:nvSpPr>
        <p:spPr>
          <a:xfrm>
            <a:off x="3033707" y="5127348"/>
            <a:ext cx="1700553" cy="338554"/>
          </a:xfrm>
          <a:prstGeom prst="rect">
            <a:avLst/>
          </a:prstGeom>
          <a:noFill/>
        </p:spPr>
        <p:txBody>
          <a:bodyPr wrap="square" rtlCol="0">
            <a:spAutoFit/>
          </a:bodyPr>
          <a:lstStyle/>
          <a:p>
            <a:r>
              <a:rPr lang="en-US" sz="1600" dirty="0">
                <a:latin typeface="Montserrat" panose="00000500000000000000" pitchFamily="2" charset="0"/>
              </a:rPr>
              <a:t>Typescript</a:t>
            </a:r>
            <a:endParaRPr lang="en-ID" sz="1600" dirty="0">
              <a:latin typeface="Montserrat" panose="00000500000000000000" pitchFamily="2" charset="0"/>
            </a:endParaRPr>
          </a:p>
        </p:txBody>
      </p:sp>
      <p:sp>
        <p:nvSpPr>
          <p:cNvPr id="29" name="TextBox 28">
            <a:extLst>
              <a:ext uri="{FF2B5EF4-FFF2-40B4-BE49-F238E27FC236}">
                <a16:creationId xmlns:a16="http://schemas.microsoft.com/office/drawing/2014/main" id="{91CED76D-9F97-F7EE-3A0D-68CE346483A2}"/>
              </a:ext>
            </a:extLst>
          </p:cNvPr>
          <p:cNvSpPr txBox="1"/>
          <p:nvPr/>
        </p:nvSpPr>
        <p:spPr>
          <a:xfrm>
            <a:off x="5677016" y="5142588"/>
            <a:ext cx="1700553" cy="338554"/>
          </a:xfrm>
          <a:prstGeom prst="rect">
            <a:avLst/>
          </a:prstGeom>
          <a:noFill/>
        </p:spPr>
        <p:txBody>
          <a:bodyPr wrap="square" rtlCol="0">
            <a:spAutoFit/>
          </a:bodyPr>
          <a:lstStyle/>
          <a:p>
            <a:r>
              <a:rPr lang="en-US" sz="1600" dirty="0">
                <a:latin typeface="Montserrat" panose="00000500000000000000" pitchFamily="2" charset="0"/>
              </a:rPr>
              <a:t>JWT</a:t>
            </a:r>
            <a:endParaRPr lang="en-ID" sz="1600" dirty="0">
              <a:latin typeface="Montserrat" panose="00000500000000000000" pitchFamily="2" charset="0"/>
            </a:endParaRPr>
          </a:p>
        </p:txBody>
      </p:sp>
      <p:pic>
        <p:nvPicPr>
          <p:cNvPr id="36" name="Picture 35">
            <a:extLst>
              <a:ext uri="{FF2B5EF4-FFF2-40B4-BE49-F238E27FC236}">
                <a16:creationId xmlns:a16="http://schemas.microsoft.com/office/drawing/2014/main" id="{982929F1-DFFB-0A98-FA83-351B132E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5085" y="1993620"/>
            <a:ext cx="1080000" cy="1080000"/>
          </a:xfrm>
          <a:prstGeom prst="rect">
            <a:avLst/>
          </a:prstGeom>
        </p:spPr>
      </p:pic>
      <p:pic>
        <p:nvPicPr>
          <p:cNvPr id="38" name="Picture 37">
            <a:extLst>
              <a:ext uri="{FF2B5EF4-FFF2-40B4-BE49-F238E27FC236}">
                <a16:creationId xmlns:a16="http://schemas.microsoft.com/office/drawing/2014/main" id="{ED61B4BB-1B65-AA67-236E-3ED495F45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656" y="4089397"/>
            <a:ext cx="1080000" cy="1080000"/>
          </a:xfrm>
          <a:prstGeom prst="rect">
            <a:avLst/>
          </a:prstGeom>
        </p:spPr>
      </p:pic>
      <p:pic>
        <p:nvPicPr>
          <p:cNvPr id="40" name="Picture 39">
            <a:extLst>
              <a:ext uri="{FF2B5EF4-FFF2-40B4-BE49-F238E27FC236}">
                <a16:creationId xmlns:a16="http://schemas.microsoft.com/office/drawing/2014/main" id="{3C9571CE-3FBF-6E98-5E46-AE8ABEAA20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1139" y="1910137"/>
            <a:ext cx="1080000" cy="1080000"/>
          </a:xfrm>
          <a:prstGeom prst="rect">
            <a:avLst/>
          </a:prstGeom>
        </p:spPr>
      </p:pic>
      <p:pic>
        <p:nvPicPr>
          <p:cNvPr id="42" name="Picture 41">
            <a:extLst>
              <a:ext uri="{FF2B5EF4-FFF2-40B4-BE49-F238E27FC236}">
                <a16:creationId xmlns:a16="http://schemas.microsoft.com/office/drawing/2014/main" id="{A7AF7B34-1B1D-C90E-2A94-B40D025AC1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964" y="2105752"/>
            <a:ext cx="1080000" cy="1080000"/>
          </a:xfrm>
          <a:prstGeom prst="rect">
            <a:avLst/>
          </a:prstGeom>
        </p:spPr>
      </p:pic>
      <p:sp>
        <p:nvSpPr>
          <p:cNvPr id="4" name="TextBox 3">
            <a:extLst>
              <a:ext uri="{FF2B5EF4-FFF2-40B4-BE49-F238E27FC236}">
                <a16:creationId xmlns:a16="http://schemas.microsoft.com/office/drawing/2014/main" id="{AA85C9F6-3104-21C4-E2F2-39D72EBF3EC8}"/>
              </a:ext>
            </a:extLst>
          </p:cNvPr>
          <p:cNvSpPr txBox="1"/>
          <p:nvPr/>
        </p:nvSpPr>
        <p:spPr>
          <a:xfrm>
            <a:off x="7916749" y="5146259"/>
            <a:ext cx="1700553" cy="338554"/>
          </a:xfrm>
          <a:prstGeom prst="rect">
            <a:avLst/>
          </a:prstGeom>
          <a:noFill/>
        </p:spPr>
        <p:txBody>
          <a:bodyPr wrap="square" rtlCol="0">
            <a:spAutoFit/>
          </a:bodyPr>
          <a:lstStyle/>
          <a:p>
            <a:r>
              <a:rPr lang="en-US" sz="1600" dirty="0">
                <a:latin typeface="Montserrat" panose="00000500000000000000" pitchFamily="2" charset="0"/>
              </a:rPr>
              <a:t>Socket io</a:t>
            </a:r>
            <a:endParaRPr lang="en-ID" sz="1600" dirty="0">
              <a:latin typeface="Montserrat" panose="00000500000000000000" pitchFamily="2" charset="0"/>
            </a:endParaRPr>
          </a:p>
        </p:txBody>
      </p:sp>
      <p:pic>
        <p:nvPicPr>
          <p:cNvPr id="8" name="Picture 7">
            <a:extLst>
              <a:ext uri="{FF2B5EF4-FFF2-40B4-BE49-F238E27FC236}">
                <a16:creationId xmlns:a16="http://schemas.microsoft.com/office/drawing/2014/main" id="{9CB5222D-9D15-CDFC-81E4-87AC09D627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7709" y="4062588"/>
            <a:ext cx="1008000" cy="1008000"/>
          </a:xfrm>
          <a:prstGeom prst="rect">
            <a:avLst/>
          </a:prstGeom>
        </p:spPr>
      </p:pic>
      <p:sp>
        <p:nvSpPr>
          <p:cNvPr id="6" name="TextBox 5">
            <a:extLst>
              <a:ext uri="{FF2B5EF4-FFF2-40B4-BE49-F238E27FC236}">
                <a16:creationId xmlns:a16="http://schemas.microsoft.com/office/drawing/2014/main" id="{E5752DD1-53C4-331D-E27C-F02322285B43}"/>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7" name="Picture 6">
            <a:extLst>
              <a:ext uri="{FF2B5EF4-FFF2-40B4-BE49-F238E27FC236}">
                <a16:creationId xmlns:a16="http://schemas.microsoft.com/office/drawing/2014/main" id="{0DE4774A-7803-189F-1473-56C6E6D7CE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813" y="88051"/>
            <a:ext cx="1080000" cy="1080000"/>
          </a:xfrm>
          <a:prstGeom prst="rect">
            <a:avLst/>
          </a:prstGeom>
        </p:spPr>
      </p:pic>
    </p:spTree>
    <p:extLst>
      <p:ext uri="{BB962C8B-B14F-4D97-AF65-F5344CB8AC3E}">
        <p14:creationId xmlns:p14="http://schemas.microsoft.com/office/powerpoint/2010/main" val="64809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4" grpId="0"/>
      <p:bldP spid="28" grpId="0"/>
      <p:bldP spid="29"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575D74CC-E8B8-27DF-B05E-AB230AEC778D}"/>
              </a:ext>
            </a:extLst>
          </p:cNvPr>
          <p:cNvSpPr txBox="1"/>
          <p:nvPr/>
        </p:nvSpPr>
        <p:spPr>
          <a:xfrm>
            <a:off x="4283963" y="3136612"/>
            <a:ext cx="3624073" cy="584775"/>
          </a:xfrm>
          <a:prstGeom prst="rect">
            <a:avLst/>
          </a:prstGeom>
          <a:noFill/>
        </p:spPr>
        <p:txBody>
          <a:bodyPr wrap="square" rtlCol="0">
            <a:spAutoFit/>
          </a:bodyPr>
          <a:lstStyle/>
          <a:p>
            <a:pPr algn="just"/>
            <a:r>
              <a:rPr lang="en-US" sz="3200" b="1" dirty="0">
                <a:latin typeface="Montserrat" panose="00000500000000000000" pitchFamily="2" charset="0"/>
              </a:rPr>
              <a:t>User Interfaces</a:t>
            </a:r>
          </a:p>
        </p:txBody>
      </p:sp>
      <p:sp>
        <p:nvSpPr>
          <p:cNvPr id="2" name="TextBox 1">
            <a:extLst>
              <a:ext uri="{FF2B5EF4-FFF2-40B4-BE49-F238E27FC236}">
                <a16:creationId xmlns:a16="http://schemas.microsoft.com/office/drawing/2014/main" id="{C3169B34-C0A0-2457-6BF5-B133F100C561}"/>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4" name="Picture 3">
            <a:extLst>
              <a:ext uri="{FF2B5EF4-FFF2-40B4-BE49-F238E27FC236}">
                <a16:creationId xmlns:a16="http://schemas.microsoft.com/office/drawing/2014/main" id="{AAA23D1B-78B7-863C-9243-3B0D68FF7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13" y="88051"/>
            <a:ext cx="1080000" cy="1080000"/>
          </a:xfrm>
          <a:prstGeom prst="rect">
            <a:avLst/>
          </a:prstGeom>
        </p:spPr>
      </p:pic>
    </p:spTree>
    <p:extLst>
      <p:ext uri="{BB962C8B-B14F-4D97-AF65-F5344CB8AC3E}">
        <p14:creationId xmlns:p14="http://schemas.microsoft.com/office/powerpoint/2010/main" val="411316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479823" y="131949"/>
            <a:ext cx="1379123" cy="461665"/>
          </a:xfrm>
          <a:prstGeom prst="rect">
            <a:avLst/>
          </a:prstGeom>
          <a:noFill/>
        </p:spPr>
        <p:txBody>
          <a:bodyPr wrap="square" rtlCol="0">
            <a:spAutoFit/>
          </a:bodyPr>
          <a:lstStyle/>
          <a:p>
            <a:pPr algn="just"/>
            <a:r>
              <a:rPr lang="en-US" sz="2400" b="1" dirty="0">
                <a:latin typeface="Montserrat" panose="00000500000000000000" pitchFamily="2" charset="0"/>
              </a:rPr>
              <a:t>LOGIN</a:t>
            </a:r>
          </a:p>
        </p:txBody>
      </p:sp>
      <p:pic>
        <p:nvPicPr>
          <p:cNvPr id="9" name="Picture 8">
            <a:extLst>
              <a:ext uri="{FF2B5EF4-FFF2-40B4-BE49-F238E27FC236}">
                <a16:creationId xmlns:a16="http://schemas.microsoft.com/office/drawing/2014/main" id="{95CD6D81-2736-1E10-43D0-F7A5B084A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4714" y="1550429"/>
            <a:ext cx="7386011" cy="3555418"/>
          </a:xfrm>
          <a:prstGeom prst="rect">
            <a:avLst/>
          </a:prstGeom>
        </p:spPr>
      </p:pic>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sp>
        <p:nvSpPr>
          <p:cNvPr id="8" name="TextBox 7">
            <a:extLst>
              <a:ext uri="{FF2B5EF4-FFF2-40B4-BE49-F238E27FC236}">
                <a16:creationId xmlns:a16="http://schemas.microsoft.com/office/drawing/2014/main" id="{28DE7DAB-9972-94C3-17F1-BA13938A0ECC}"/>
              </a:ext>
            </a:extLst>
          </p:cNvPr>
          <p:cNvSpPr txBox="1"/>
          <p:nvPr/>
        </p:nvSpPr>
        <p:spPr>
          <a:xfrm>
            <a:off x="271275" y="1550429"/>
            <a:ext cx="4328931" cy="4031873"/>
          </a:xfrm>
          <a:prstGeom prst="rect">
            <a:avLst/>
          </a:prstGeom>
          <a:noFill/>
        </p:spPr>
        <p:txBody>
          <a:bodyPr wrap="square" rtlCol="0">
            <a:spAutoFit/>
          </a:bodyPr>
          <a:lstStyle/>
          <a:p>
            <a:r>
              <a:rPr lang="en-US" sz="3200" dirty="0"/>
              <a:t>The app employs JWT authentication for ironclad security, safeguarding user data with encrypted tokens and ensuring a safe and seamless login experience.</a:t>
            </a:r>
            <a:endParaRPr lang="en-ID" sz="3200" dirty="0"/>
          </a:p>
        </p:txBody>
      </p:sp>
      <p:pic>
        <p:nvPicPr>
          <p:cNvPr id="54" name="Picture 53">
            <a:extLst>
              <a:ext uri="{FF2B5EF4-FFF2-40B4-BE49-F238E27FC236}">
                <a16:creationId xmlns:a16="http://schemas.microsoft.com/office/drawing/2014/main" id="{9AC7A0DA-BFA0-8365-A6AB-1FF08C251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7984" y="5556749"/>
            <a:ext cx="2550386" cy="1213200"/>
          </a:xfrm>
          <a:prstGeom prst="rect">
            <a:avLst/>
          </a:prstGeom>
        </p:spPr>
      </p:pic>
      <p:pic>
        <p:nvPicPr>
          <p:cNvPr id="56" name="Picture 55">
            <a:extLst>
              <a:ext uri="{FF2B5EF4-FFF2-40B4-BE49-F238E27FC236}">
                <a16:creationId xmlns:a16="http://schemas.microsoft.com/office/drawing/2014/main" id="{347F769E-F7BB-9EB0-F199-48AE712C1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11" y="61472"/>
            <a:ext cx="1080000" cy="1080000"/>
          </a:xfrm>
          <a:prstGeom prst="rect">
            <a:avLst/>
          </a:prstGeom>
        </p:spPr>
      </p:pic>
    </p:spTree>
    <p:extLst>
      <p:ext uri="{BB962C8B-B14F-4D97-AF65-F5344CB8AC3E}">
        <p14:creationId xmlns:p14="http://schemas.microsoft.com/office/powerpoint/2010/main" val="1377063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stagrann">
            <a:extLst>
              <a:ext uri="{FF2B5EF4-FFF2-40B4-BE49-F238E27FC236}">
                <a16:creationId xmlns:a16="http://schemas.microsoft.com/office/drawing/2014/main" id="{9A465F86-EF24-0DF4-FD35-F86F12579209}"/>
              </a:ext>
            </a:extLst>
          </p:cNvPr>
          <p:cNvSpPr txBox="1"/>
          <p:nvPr/>
        </p:nvSpPr>
        <p:spPr>
          <a:xfrm>
            <a:off x="3108960" y="887492"/>
            <a:ext cx="5974080" cy="523220"/>
          </a:xfrm>
          <a:prstGeom prst="rect">
            <a:avLst/>
          </a:prstGeom>
          <a:noFill/>
        </p:spPr>
        <p:txBody>
          <a:bodyPr wrap="square" rtlCol="0">
            <a:spAutoFit/>
          </a:bodyPr>
          <a:lstStyle/>
          <a:p>
            <a:pPr algn="ctr"/>
            <a:r>
              <a:rPr lang="en-US" sz="2800" b="1" dirty="0">
                <a:latin typeface="Montserrat" panose="00000500000000000000" pitchFamily="2" charset="0"/>
              </a:rPr>
              <a:t>ABOUT ME</a:t>
            </a:r>
            <a:endParaRPr lang="en-ID" sz="2800" b="1" dirty="0">
              <a:latin typeface="Montserrat" panose="00000500000000000000" pitchFamily="2" charset="0"/>
            </a:endParaRPr>
          </a:p>
        </p:txBody>
      </p:sp>
      <p:sp>
        <p:nvSpPr>
          <p:cNvPr id="7" name="TextBox 6">
            <a:extLst>
              <a:ext uri="{FF2B5EF4-FFF2-40B4-BE49-F238E27FC236}">
                <a16:creationId xmlns:a16="http://schemas.microsoft.com/office/drawing/2014/main" id="{1F70C57B-AD0C-CAA1-7889-F3CFBE7115C6}"/>
              </a:ext>
            </a:extLst>
          </p:cNvPr>
          <p:cNvSpPr txBox="1"/>
          <p:nvPr/>
        </p:nvSpPr>
        <p:spPr>
          <a:xfrm>
            <a:off x="435208" y="2029818"/>
            <a:ext cx="6949440" cy="1938992"/>
          </a:xfrm>
          <a:prstGeom prst="rect">
            <a:avLst/>
          </a:prstGeom>
          <a:noFill/>
        </p:spPr>
        <p:txBody>
          <a:bodyPr wrap="square" rtlCol="0">
            <a:spAutoFit/>
          </a:bodyPr>
          <a:lstStyle/>
          <a:p>
            <a:pPr algn="just"/>
            <a:r>
              <a:rPr lang="en-US" sz="2400" dirty="0">
                <a:latin typeface="Montserrat" panose="00000500000000000000" pitchFamily="2" charset="0"/>
              </a:rPr>
              <a:t>A passionate web developer especially in </a:t>
            </a:r>
            <a:r>
              <a:rPr lang="en-US" sz="2400" b="1" dirty="0">
                <a:solidFill>
                  <a:srgbClr val="FFC000"/>
                </a:solidFill>
                <a:latin typeface="Montserrat" panose="00000500000000000000" pitchFamily="2" charset="0"/>
              </a:rPr>
              <a:t>front end side</a:t>
            </a:r>
            <a:r>
              <a:rPr lang="en-US" sz="2400" dirty="0">
                <a:latin typeface="Montserrat" panose="00000500000000000000" pitchFamily="2" charset="0"/>
              </a:rPr>
              <a:t>. Love to collaborate with people and work as a team. Eager to learn and teach others. Giving full spirit to every projects that I've worked for.</a:t>
            </a:r>
            <a:endParaRPr lang="en-ID" sz="2400" dirty="0">
              <a:latin typeface="Montserrat" panose="00000500000000000000" pitchFamily="2" charset="0"/>
            </a:endParaRPr>
          </a:p>
        </p:txBody>
      </p:sp>
      <p:sp>
        <p:nvSpPr>
          <p:cNvPr id="9" name="TextBox 8">
            <a:extLst>
              <a:ext uri="{FF2B5EF4-FFF2-40B4-BE49-F238E27FC236}">
                <a16:creationId xmlns:a16="http://schemas.microsoft.com/office/drawing/2014/main" id="{D2876C10-65B3-48E8-66E6-A3A590211546}"/>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sp>
        <p:nvSpPr>
          <p:cNvPr id="3" name="TextBox 2">
            <a:extLst>
              <a:ext uri="{FF2B5EF4-FFF2-40B4-BE49-F238E27FC236}">
                <a16:creationId xmlns:a16="http://schemas.microsoft.com/office/drawing/2014/main" id="{4E17FBB6-ECFD-174A-E85E-D1EE42D4FED9}"/>
              </a:ext>
            </a:extLst>
          </p:cNvPr>
          <p:cNvSpPr txBox="1"/>
          <p:nvPr/>
        </p:nvSpPr>
        <p:spPr>
          <a:xfrm>
            <a:off x="4080077" y="4615469"/>
            <a:ext cx="7802880" cy="1200329"/>
          </a:xfrm>
          <a:prstGeom prst="rect">
            <a:avLst/>
          </a:prstGeom>
          <a:noFill/>
        </p:spPr>
        <p:txBody>
          <a:bodyPr wrap="square" rtlCol="0">
            <a:spAutoFit/>
          </a:bodyPr>
          <a:lstStyle/>
          <a:p>
            <a:pPr algn="just"/>
            <a:r>
              <a:rPr lang="en-US" sz="2400" dirty="0">
                <a:latin typeface="Montserrat" panose="00000500000000000000" pitchFamily="2" charset="0"/>
              </a:rPr>
              <a:t>Most of my projects are internal company projects and </a:t>
            </a:r>
            <a:r>
              <a:rPr lang="en-US" sz="2400" b="1" dirty="0">
                <a:solidFill>
                  <a:srgbClr val="FFC000"/>
                </a:solidFill>
                <a:latin typeface="Montserrat" panose="00000500000000000000" pitchFamily="2" charset="0"/>
              </a:rPr>
              <a:t>super secret</a:t>
            </a:r>
            <a:r>
              <a:rPr lang="en-US" sz="2400" dirty="0">
                <a:latin typeface="Montserrat" panose="00000500000000000000" pitchFamily="2" charset="0"/>
              </a:rPr>
              <a:t> but I have developed few apps to share with you.</a:t>
            </a:r>
            <a:endParaRPr lang="en-ID" sz="2400" dirty="0">
              <a:latin typeface="Montserrat" panose="00000500000000000000" pitchFamily="2" charset="0"/>
            </a:endParaRPr>
          </a:p>
        </p:txBody>
      </p:sp>
      <p:pic>
        <p:nvPicPr>
          <p:cNvPr id="5" name="Picture 4">
            <a:extLst>
              <a:ext uri="{FF2B5EF4-FFF2-40B4-BE49-F238E27FC236}">
                <a16:creationId xmlns:a16="http://schemas.microsoft.com/office/drawing/2014/main" id="{547E867C-58FF-E489-DF92-AC45208EA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0259" y="369426"/>
            <a:ext cx="4807352" cy="4807352"/>
          </a:xfrm>
          <a:prstGeom prst="rect">
            <a:avLst/>
          </a:prstGeom>
        </p:spPr>
      </p:pic>
      <p:sp>
        <p:nvSpPr>
          <p:cNvPr id="8" name="Oval 7">
            <a:extLst>
              <a:ext uri="{FF2B5EF4-FFF2-40B4-BE49-F238E27FC236}">
                <a16:creationId xmlns:a16="http://schemas.microsoft.com/office/drawing/2014/main" id="{7C6BD7D0-A5FB-ABCF-9282-04C77B6D4B38}"/>
              </a:ext>
            </a:extLst>
          </p:cNvPr>
          <p:cNvSpPr/>
          <p:nvPr/>
        </p:nvSpPr>
        <p:spPr>
          <a:xfrm>
            <a:off x="8287473" y="1042203"/>
            <a:ext cx="1261641" cy="109911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1" name="Straight Connector 10">
            <a:extLst>
              <a:ext uri="{FF2B5EF4-FFF2-40B4-BE49-F238E27FC236}">
                <a16:creationId xmlns:a16="http://schemas.microsoft.com/office/drawing/2014/main" id="{0E95298C-15A6-4452-0857-00CB579D3120}"/>
              </a:ext>
            </a:extLst>
          </p:cNvPr>
          <p:cNvCxnSpPr>
            <a:cxnSpLocks/>
          </p:cNvCxnSpPr>
          <p:nvPr/>
        </p:nvCxnSpPr>
        <p:spPr>
          <a:xfrm>
            <a:off x="9283328" y="2010835"/>
            <a:ext cx="325492" cy="4758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506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32584" y="131949"/>
            <a:ext cx="2085179" cy="461665"/>
          </a:xfrm>
          <a:prstGeom prst="rect">
            <a:avLst/>
          </a:prstGeom>
          <a:noFill/>
        </p:spPr>
        <p:txBody>
          <a:bodyPr wrap="square" rtlCol="0">
            <a:spAutoFit/>
          </a:bodyPr>
          <a:lstStyle/>
          <a:p>
            <a:pPr algn="just"/>
            <a:r>
              <a:rPr lang="en-US" sz="2400" b="1" dirty="0">
                <a:latin typeface="Montserrat" panose="00000500000000000000" pitchFamily="2" charset="0"/>
              </a:rPr>
              <a:t>HOME</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4" name="Picture 3">
            <a:extLst>
              <a:ext uri="{FF2B5EF4-FFF2-40B4-BE49-F238E27FC236}">
                <a16:creationId xmlns:a16="http://schemas.microsoft.com/office/drawing/2014/main" id="{95786554-58EA-0D98-99E1-54E42AD18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77" y="957059"/>
            <a:ext cx="10451285" cy="4971600"/>
          </a:xfrm>
          <a:prstGeom prst="rect">
            <a:avLst/>
          </a:prstGeom>
        </p:spPr>
      </p:pic>
      <p:pic>
        <p:nvPicPr>
          <p:cNvPr id="12" name="Picture 11">
            <a:extLst>
              <a:ext uri="{FF2B5EF4-FFF2-40B4-BE49-F238E27FC236}">
                <a16:creationId xmlns:a16="http://schemas.microsoft.com/office/drawing/2014/main" id="{2AE6759D-49CE-C91D-27E6-5ACF9BB54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9277" y="6217665"/>
            <a:ext cx="2681447" cy="1280670"/>
          </a:xfrm>
          <a:prstGeom prst="rect">
            <a:avLst/>
          </a:prstGeom>
        </p:spPr>
      </p:pic>
      <p:pic>
        <p:nvPicPr>
          <p:cNvPr id="13" name="Picture 12">
            <a:extLst>
              <a:ext uri="{FF2B5EF4-FFF2-40B4-BE49-F238E27FC236}">
                <a16:creationId xmlns:a16="http://schemas.microsoft.com/office/drawing/2014/main" id="{DA9179D6-3763-31EE-340C-44A067344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1528" y="-968922"/>
            <a:ext cx="3200943" cy="1540844"/>
          </a:xfrm>
          <a:prstGeom prst="rect">
            <a:avLst/>
          </a:prstGeom>
        </p:spPr>
      </p:pic>
      <p:pic>
        <p:nvPicPr>
          <p:cNvPr id="17" name="Picture 16">
            <a:extLst>
              <a:ext uri="{FF2B5EF4-FFF2-40B4-BE49-F238E27FC236}">
                <a16:creationId xmlns:a16="http://schemas.microsoft.com/office/drawing/2014/main" id="{6CC3DBBA-5120-E6E2-9E20-87984D351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spTree>
    <p:extLst>
      <p:ext uri="{BB962C8B-B14F-4D97-AF65-F5344CB8AC3E}">
        <p14:creationId xmlns:p14="http://schemas.microsoft.com/office/powerpoint/2010/main" val="3177209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09433"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EXPLORE</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2" name="Picture 1">
            <a:extLst>
              <a:ext uri="{FF2B5EF4-FFF2-40B4-BE49-F238E27FC236}">
                <a16:creationId xmlns:a16="http://schemas.microsoft.com/office/drawing/2014/main" id="{19E055A2-1876-E9FA-8466-E2888088D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026" y="1080565"/>
            <a:ext cx="10409456" cy="4971600"/>
          </a:xfrm>
          <a:prstGeom prst="rect">
            <a:avLst/>
          </a:prstGeom>
        </p:spPr>
      </p:pic>
      <p:pic>
        <p:nvPicPr>
          <p:cNvPr id="5" name="Picture 4">
            <a:extLst>
              <a:ext uri="{FF2B5EF4-FFF2-40B4-BE49-F238E27FC236}">
                <a16:creationId xmlns:a16="http://schemas.microsoft.com/office/drawing/2014/main" id="{0BBD67B2-BBD8-B835-7D03-E7A273691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9277" y="-925257"/>
            <a:ext cx="3080853" cy="1465539"/>
          </a:xfrm>
          <a:prstGeom prst="rect">
            <a:avLst/>
          </a:prstGeom>
        </p:spPr>
      </p:pic>
      <p:pic>
        <p:nvPicPr>
          <p:cNvPr id="9" name="Picture 8">
            <a:extLst>
              <a:ext uri="{FF2B5EF4-FFF2-40B4-BE49-F238E27FC236}">
                <a16:creationId xmlns:a16="http://schemas.microsoft.com/office/drawing/2014/main" id="{BE21B87C-9CD0-9BEF-B929-FF74D4619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0160" y="6539116"/>
            <a:ext cx="2939970" cy="1390361"/>
          </a:xfrm>
          <a:prstGeom prst="rect">
            <a:avLst/>
          </a:prstGeom>
        </p:spPr>
      </p:pic>
      <p:pic>
        <p:nvPicPr>
          <p:cNvPr id="10" name="Picture 9">
            <a:extLst>
              <a:ext uri="{FF2B5EF4-FFF2-40B4-BE49-F238E27FC236}">
                <a16:creationId xmlns:a16="http://schemas.microsoft.com/office/drawing/2014/main" id="{3316ECD8-D089-5720-5F39-E4728A388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spTree>
    <p:extLst>
      <p:ext uri="{BB962C8B-B14F-4D97-AF65-F5344CB8AC3E}">
        <p14:creationId xmlns:p14="http://schemas.microsoft.com/office/powerpoint/2010/main" val="2924335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78883"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MESSAGE</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2" name="Picture 1">
            <a:extLst>
              <a:ext uri="{FF2B5EF4-FFF2-40B4-BE49-F238E27FC236}">
                <a16:creationId xmlns:a16="http://schemas.microsoft.com/office/drawing/2014/main" id="{19E055A2-1876-E9FA-8466-E2888088D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0160" y="-619586"/>
            <a:ext cx="2540179" cy="1213200"/>
          </a:xfrm>
          <a:prstGeom prst="rect">
            <a:avLst/>
          </a:prstGeom>
        </p:spPr>
      </p:pic>
      <p:pic>
        <p:nvPicPr>
          <p:cNvPr id="9" name="Picture 8">
            <a:extLst>
              <a:ext uri="{FF2B5EF4-FFF2-40B4-BE49-F238E27FC236}">
                <a16:creationId xmlns:a16="http://schemas.microsoft.com/office/drawing/2014/main" id="{BE21B87C-9CD0-9BEF-B929-FF74D4619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377" y="1008509"/>
            <a:ext cx="10512633" cy="4971600"/>
          </a:xfrm>
          <a:prstGeom prst="rect">
            <a:avLst/>
          </a:prstGeom>
        </p:spPr>
      </p:pic>
      <p:pic>
        <p:nvPicPr>
          <p:cNvPr id="8" name="Picture 7">
            <a:extLst>
              <a:ext uri="{FF2B5EF4-FFF2-40B4-BE49-F238E27FC236}">
                <a16:creationId xmlns:a16="http://schemas.microsoft.com/office/drawing/2014/main" id="{A137A5FD-A0E2-A444-C1D9-23AFE5D7F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4947" y="6539117"/>
            <a:ext cx="2554105" cy="1213200"/>
          </a:xfrm>
          <a:prstGeom prst="rect">
            <a:avLst/>
          </a:prstGeom>
        </p:spPr>
      </p:pic>
      <p:pic>
        <p:nvPicPr>
          <p:cNvPr id="10" name="Picture 9">
            <a:extLst>
              <a:ext uri="{FF2B5EF4-FFF2-40B4-BE49-F238E27FC236}">
                <a16:creationId xmlns:a16="http://schemas.microsoft.com/office/drawing/2014/main" id="{DBE2DB71-025D-55CD-9CE8-160EB17A9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spTree>
    <p:extLst>
      <p:ext uri="{BB962C8B-B14F-4D97-AF65-F5344CB8AC3E}">
        <p14:creationId xmlns:p14="http://schemas.microsoft.com/office/powerpoint/2010/main" val="3843936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259902"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CHAT LIST</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9" name="Picture 8">
            <a:extLst>
              <a:ext uri="{FF2B5EF4-FFF2-40B4-BE49-F238E27FC236}">
                <a16:creationId xmlns:a16="http://schemas.microsoft.com/office/drawing/2014/main" id="{BE21B87C-9CD0-9BEF-B929-FF74D4619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947" y="-619586"/>
            <a:ext cx="2565356" cy="1213200"/>
          </a:xfrm>
          <a:prstGeom prst="rect">
            <a:avLst/>
          </a:prstGeom>
        </p:spPr>
      </p:pic>
      <p:pic>
        <p:nvPicPr>
          <p:cNvPr id="8" name="Picture 7">
            <a:extLst>
              <a:ext uri="{FF2B5EF4-FFF2-40B4-BE49-F238E27FC236}">
                <a16:creationId xmlns:a16="http://schemas.microsoft.com/office/drawing/2014/main" id="{A137A5FD-A0E2-A444-C1D9-23AFE5D7F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491" y="906945"/>
            <a:ext cx="10466525" cy="4971600"/>
          </a:xfrm>
          <a:prstGeom prst="rect">
            <a:avLst/>
          </a:prstGeom>
        </p:spPr>
      </p:pic>
      <p:pic>
        <p:nvPicPr>
          <p:cNvPr id="4" name="Picture 3">
            <a:extLst>
              <a:ext uri="{FF2B5EF4-FFF2-40B4-BE49-F238E27FC236}">
                <a16:creationId xmlns:a16="http://schemas.microsoft.com/office/drawing/2014/main" id="{4C959255-06C8-2071-4612-DC2F00292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0800" y="6411949"/>
            <a:ext cx="2556909" cy="1213200"/>
          </a:xfrm>
          <a:prstGeom prst="rect">
            <a:avLst/>
          </a:prstGeom>
        </p:spPr>
      </p:pic>
      <p:pic>
        <p:nvPicPr>
          <p:cNvPr id="5" name="Picture 4">
            <a:extLst>
              <a:ext uri="{FF2B5EF4-FFF2-40B4-BE49-F238E27FC236}">
                <a16:creationId xmlns:a16="http://schemas.microsoft.com/office/drawing/2014/main" id="{534CD64D-E94A-3994-F0FD-918597DFC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spTree>
    <p:extLst>
      <p:ext uri="{BB962C8B-B14F-4D97-AF65-F5344CB8AC3E}">
        <p14:creationId xmlns:p14="http://schemas.microsoft.com/office/powerpoint/2010/main" val="399259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1576"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236753"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NOTIFICATION</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8" name="Picture 7">
            <a:extLst>
              <a:ext uri="{FF2B5EF4-FFF2-40B4-BE49-F238E27FC236}">
                <a16:creationId xmlns:a16="http://schemas.microsoft.com/office/drawing/2014/main" id="{A137A5FD-A0E2-A444-C1D9-23AFE5D7F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947" y="-701937"/>
            <a:ext cx="2554105" cy="1213200"/>
          </a:xfrm>
          <a:prstGeom prst="rect">
            <a:avLst/>
          </a:prstGeom>
        </p:spPr>
      </p:pic>
      <p:pic>
        <p:nvPicPr>
          <p:cNvPr id="5" name="Picture 4">
            <a:extLst>
              <a:ext uri="{FF2B5EF4-FFF2-40B4-BE49-F238E27FC236}">
                <a16:creationId xmlns:a16="http://schemas.microsoft.com/office/drawing/2014/main" id="{9BF0EDD7-3487-5FDD-1B95-362E38F33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377" y="809802"/>
            <a:ext cx="10478015" cy="4971600"/>
          </a:xfrm>
          <a:prstGeom prst="rect">
            <a:avLst/>
          </a:prstGeom>
        </p:spPr>
      </p:pic>
      <p:pic>
        <p:nvPicPr>
          <p:cNvPr id="11" name="Picture 10">
            <a:extLst>
              <a:ext uri="{FF2B5EF4-FFF2-40B4-BE49-F238E27FC236}">
                <a16:creationId xmlns:a16="http://schemas.microsoft.com/office/drawing/2014/main" id="{9AFE67EB-F270-65EF-84E5-7E7ED513A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4946" y="6251400"/>
            <a:ext cx="2554105" cy="1213200"/>
          </a:xfrm>
          <a:prstGeom prst="rect">
            <a:avLst/>
          </a:prstGeom>
        </p:spPr>
      </p:pic>
      <p:pic>
        <p:nvPicPr>
          <p:cNvPr id="12" name="Picture 11">
            <a:extLst>
              <a:ext uri="{FF2B5EF4-FFF2-40B4-BE49-F238E27FC236}">
                <a16:creationId xmlns:a16="http://schemas.microsoft.com/office/drawing/2014/main" id="{247CCF28-FDB6-92B2-4BA3-98ADAD559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186" y="38322"/>
            <a:ext cx="834115" cy="834115"/>
          </a:xfrm>
          <a:prstGeom prst="rect">
            <a:avLst/>
          </a:prstGeom>
        </p:spPr>
      </p:pic>
    </p:spTree>
    <p:extLst>
      <p:ext uri="{BB962C8B-B14F-4D97-AF65-F5344CB8AC3E}">
        <p14:creationId xmlns:p14="http://schemas.microsoft.com/office/powerpoint/2010/main" val="40439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387225"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CREATE POST/STORY</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5" name="Picture 4">
            <a:extLst>
              <a:ext uri="{FF2B5EF4-FFF2-40B4-BE49-F238E27FC236}">
                <a16:creationId xmlns:a16="http://schemas.microsoft.com/office/drawing/2014/main" id="{9BF0EDD7-3487-5FDD-1B95-362E38F33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732" y="-648274"/>
            <a:ext cx="2556909" cy="1213200"/>
          </a:xfrm>
          <a:prstGeom prst="rect">
            <a:avLst/>
          </a:prstGeom>
        </p:spPr>
      </p:pic>
      <p:pic>
        <p:nvPicPr>
          <p:cNvPr id="11" name="Picture 10">
            <a:extLst>
              <a:ext uri="{FF2B5EF4-FFF2-40B4-BE49-F238E27FC236}">
                <a16:creationId xmlns:a16="http://schemas.microsoft.com/office/drawing/2014/main" id="{9AFE67EB-F270-65EF-84E5-7E7ED513A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762" y="987969"/>
            <a:ext cx="10466525" cy="4971600"/>
          </a:xfrm>
          <a:prstGeom prst="rect">
            <a:avLst/>
          </a:prstGeom>
        </p:spPr>
      </p:pic>
      <p:pic>
        <p:nvPicPr>
          <p:cNvPr id="4" name="Picture 3">
            <a:extLst>
              <a:ext uri="{FF2B5EF4-FFF2-40B4-BE49-F238E27FC236}">
                <a16:creationId xmlns:a16="http://schemas.microsoft.com/office/drawing/2014/main" id="{FBB355B4-38B4-8A38-22D9-D11E3EFF4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7732" y="6329359"/>
            <a:ext cx="2565357" cy="1213200"/>
          </a:xfrm>
          <a:prstGeom prst="rect">
            <a:avLst/>
          </a:prstGeom>
        </p:spPr>
      </p:pic>
      <p:pic>
        <p:nvPicPr>
          <p:cNvPr id="9" name="Picture 8">
            <a:extLst>
              <a:ext uri="{FF2B5EF4-FFF2-40B4-BE49-F238E27FC236}">
                <a16:creationId xmlns:a16="http://schemas.microsoft.com/office/drawing/2014/main" id="{8FAFD2AF-77B8-8439-E1F8-95F01FD26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spTree>
    <p:extLst>
      <p:ext uri="{BB962C8B-B14F-4D97-AF65-F5344CB8AC3E}">
        <p14:creationId xmlns:p14="http://schemas.microsoft.com/office/powerpoint/2010/main" val="1981322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271478"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POST DETAIL</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1" name="Picture 10">
            <a:extLst>
              <a:ext uri="{FF2B5EF4-FFF2-40B4-BE49-F238E27FC236}">
                <a16:creationId xmlns:a16="http://schemas.microsoft.com/office/drawing/2014/main" id="{9AFE67EB-F270-65EF-84E5-7E7ED513A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732" y="-826519"/>
            <a:ext cx="2554105" cy="1213200"/>
          </a:xfrm>
          <a:prstGeom prst="rect">
            <a:avLst/>
          </a:prstGeom>
        </p:spPr>
      </p:pic>
      <p:pic>
        <p:nvPicPr>
          <p:cNvPr id="4" name="Picture 3">
            <a:extLst>
              <a:ext uri="{FF2B5EF4-FFF2-40B4-BE49-F238E27FC236}">
                <a16:creationId xmlns:a16="http://schemas.microsoft.com/office/drawing/2014/main" id="{FBB355B4-38B4-8A38-22D9-D11E3EFF4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436" y="871028"/>
            <a:ext cx="10512635" cy="4971600"/>
          </a:xfrm>
          <a:prstGeom prst="rect">
            <a:avLst/>
          </a:prstGeom>
        </p:spPr>
      </p:pic>
      <p:pic>
        <p:nvPicPr>
          <p:cNvPr id="9" name="Picture 8">
            <a:extLst>
              <a:ext uri="{FF2B5EF4-FFF2-40B4-BE49-F238E27FC236}">
                <a16:creationId xmlns:a16="http://schemas.microsoft.com/office/drawing/2014/main" id="{3527ABAD-2465-4EDE-68BA-D5B101473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7732" y="6326975"/>
            <a:ext cx="2579561" cy="1213200"/>
          </a:xfrm>
          <a:prstGeom prst="rect">
            <a:avLst/>
          </a:prstGeom>
        </p:spPr>
      </p:pic>
      <p:pic>
        <p:nvPicPr>
          <p:cNvPr id="10" name="Picture 9">
            <a:extLst>
              <a:ext uri="{FF2B5EF4-FFF2-40B4-BE49-F238E27FC236}">
                <a16:creationId xmlns:a16="http://schemas.microsoft.com/office/drawing/2014/main" id="{25510476-04A7-FA34-2D42-9B18B9699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spTree>
    <p:extLst>
      <p:ext uri="{BB962C8B-B14F-4D97-AF65-F5344CB8AC3E}">
        <p14:creationId xmlns:p14="http://schemas.microsoft.com/office/powerpoint/2010/main" val="127095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202032"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PROFILE</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4" name="Picture 3">
            <a:extLst>
              <a:ext uri="{FF2B5EF4-FFF2-40B4-BE49-F238E27FC236}">
                <a16:creationId xmlns:a16="http://schemas.microsoft.com/office/drawing/2014/main" id="{FBB355B4-38B4-8A38-22D9-D11E3EFF4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1138" y="-712186"/>
            <a:ext cx="2565357" cy="1213200"/>
          </a:xfrm>
          <a:prstGeom prst="rect">
            <a:avLst/>
          </a:prstGeom>
        </p:spPr>
      </p:pic>
      <p:pic>
        <p:nvPicPr>
          <p:cNvPr id="9" name="Picture 8">
            <a:extLst>
              <a:ext uri="{FF2B5EF4-FFF2-40B4-BE49-F238E27FC236}">
                <a16:creationId xmlns:a16="http://schemas.microsoft.com/office/drawing/2014/main" id="{3527ABAD-2465-4EDE-68BA-D5B101473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29" y="1008514"/>
            <a:ext cx="10570842" cy="4971600"/>
          </a:xfrm>
          <a:prstGeom prst="rect">
            <a:avLst/>
          </a:prstGeom>
        </p:spPr>
      </p:pic>
      <p:pic>
        <p:nvPicPr>
          <p:cNvPr id="5" name="Picture 4">
            <a:extLst>
              <a:ext uri="{FF2B5EF4-FFF2-40B4-BE49-F238E27FC236}">
                <a16:creationId xmlns:a16="http://schemas.microsoft.com/office/drawing/2014/main" id="{EE595FDA-DBEB-6800-8DC3-803906C93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0114" y="6279264"/>
            <a:ext cx="2523772" cy="1213200"/>
          </a:xfrm>
          <a:prstGeom prst="rect">
            <a:avLst/>
          </a:prstGeom>
        </p:spPr>
      </p:pic>
      <p:pic>
        <p:nvPicPr>
          <p:cNvPr id="8" name="Picture 7">
            <a:extLst>
              <a:ext uri="{FF2B5EF4-FFF2-40B4-BE49-F238E27FC236}">
                <a16:creationId xmlns:a16="http://schemas.microsoft.com/office/drawing/2014/main" id="{94614FBE-066B-EF9C-DD86-641308AE6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spTree>
    <p:extLst>
      <p:ext uri="{BB962C8B-B14F-4D97-AF65-F5344CB8AC3E}">
        <p14:creationId xmlns:p14="http://schemas.microsoft.com/office/powerpoint/2010/main" val="1820722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55733"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SEARCH</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9" name="Picture 8">
            <a:extLst>
              <a:ext uri="{FF2B5EF4-FFF2-40B4-BE49-F238E27FC236}">
                <a16:creationId xmlns:a16="http://schemas.microsoft.com/office/drawing/2014/main" id="{3527ABAD-2465-4EDE-68BA-D5B101473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4036" y="-816359"/>
            <a:ext cx="2579561" cy="1213200"/>
          </a:xfrm>
          <a:prstGeom prst="rect">
            <a:avLst/>
          </a:prstGeom>
        </p:spPr>
      </p:pic>
      <p:pic>
        <p:nvPicPr>
          <p:cNvPr id="5" name="Picture 4">
            <a:extLst>
              <a:ext uri="{FF2B5EF4-FFF2-40B4-BE49-F238E27FC236}">
                <a16:creationId xmlns:a16="http://schemas.microsoft.com/office/drawing/2014/main" id="{EE595FDA-DBEB-6800-8DC3-803906C93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67" y="918517"/>
            <a:ext cx="10342223" cy="4971600"/>
          </a:xfrm>
          <a:prstGeom prst="rect">
            <a:avLst/>
          </a:prstGeom>
        </p:spPr>
      </p:pic>
      <p:pic>
        <p:nvPicPr>
          <p:cNvPr id="8" name="Picture 7">
            <a:extLst>
              <a:ext uri="{FF2B5EF4-FFF2-40B4-BE49-F238E27FC236}">
                <a16:creationId xmlns:a16="http://schemas.microsoft.com/office/drawing/2014/main" id="{8FE3A60B-A2DF-D99B-B36C-C005D5BB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3044" y="6274550"/>
            <a:ext cx="2538978" cy="1213200"/>
          </a:xfrm>
          <a:prstGeom prst="rect">
            <a:avLst/>
          </a:prstGeom>
        </p:spPr>
      </p:pic>
      <p:pic>
        <p:nvPicPr>
          <p:cNvPr id="10" name="Picture 9">
            <a:extLst>
              <a:ext uri="{FF2B5EF4-FFF2-40B4-BE49-F238E27FC236}">
                <a16:creationId xmlns:a16="http://schemas.microsoft.com/office/drawing/2014/main" id="{BF5309BB-AC6C-A04C-C3F8-65F86B72E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spTree>
    <p:extLst>
      <p:ext uri="{BB962C8B-B14F-4D97-AF65-F5344CB8AC3E}">
        <p14:creationId xmlns:p14="http://schemas.microsoft.com/office/powerpoint/2010/main" val="2840879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039986"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STORY</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0" name="Picture 9">
            <a:extLst>
              <a:ext uri="{FF2B5EF4-FFF2-40B4-BE49-F238E27FC236}">
                <a16:creationId xmlns:a16="http://schemas.microsoft.com/office/drawing/2014/main" id="{D48B6EAF-E630-1B72-64BB-C0ADA3971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203" y="1035800"/>
            <a:ext cx="10404538" cy="4971600"/>
          </a:xfrm>
          <a:prstGeom prst="rect">
            <a:avLst/>
          </a:prstGeom>
        </p:spPr>
      </p:pic>
      <p:pic>
        <p:nvPicPr>
          <p:cNvPr id="12" name="Picture 11">
            <a:extLst>
              <a:ext uri="{FF2B5EF4-FFF2-40B4-BE49-F238E27FC236}">
                <a16:creationId xmlns:a16="http://schemas.microsoft.com/office/drawing/2014/main" id="{61F85907-C6C2-2623-F655-A746A3CB5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6346" y="6483833"/>
            <a:ext cx="2551308" cy="1213200"/>
          </a:xfrm>
          <a:prstGeom prst="rect">
            <a:avLst/>
          </a:prstGeom>
        </p:spPr>
      </p:pic>
      <p:pic>
        <p:nvPicPr>
          <p:cNvPr id="13" name="Picture 12">
            <a:extLst>
              <a:ext uri="{FF2B5EF4-FFF2-40B4-BE49-F238E27FC236}">
                <a16:creationId xmlns:a16="http://schemas.microsoft.com/office/drawing/2014/main" id="{CAC19254-22B4-3428-4CBB-5059AC688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6346" y="-741600"/>
            <a:ext cx="2523772" cy="1213200"/>
          </a:xfrm>
          <a:prstGeom prst="rect">
            <a:avLst/>
          </a:prstGeom>
        </p:spPr>
      </p:pic>
      <p:pic>
        <p:nvPicPr>
          <p:cNvPr id="14" name="Picture 13">
            <a:extLst>
              <a:ext uri="{FF2B5EF4-FFF2-40B4-BE49-F238E27FC236}">
                <a16:creationId xmlns:a16="http://schemas.microsoft.com/office/drawing/2014/main" id="{381487BA-41D0-9999-AC2C-596A55C075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spTree>
    <p:extLst>
      <p:ext uri="{BB962C8B-B14F-4D97-AF65-F5344CB8AC3E}">
        <p14:creationId xmlns:p14="http://schemas.microsoft.com/office/powerpoint/2010/main" val="3186390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E5B9D6-B0E3-42C3-4F6A-2CA7A4625BE4}"/>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EBAEE0EF-F2E5-E765-A005-6B117D0DF479}"/>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sp>
        <p:nvSpPr>
          <p:cNvPr id="2" name="bagiresep">
            <a:extLst>
              <a:ext uri="{FF2B5EF4-FFF2-40B4-BE49-F238E27FC236}">
                <a16:creationId xmlns:a16="http://schemas.microsoft.com/office/drawing/2014/main" id="{BE01679F-5013-ABA0-5CAE-BDDCB6B4E5DF}"/>
              </a:ext>
            </a:extLst>
          </p:cNvPr>
          <p:cNvSpPr txBox="1"/>
          <p:nvPr/>
        </p:nvSpPr>
        <p:spPr>
          <a:xfrm>
            <a:off x="6096000" y="4464321"/>
            <a:ext cx="5974080" cy="523220"/>
          </a:xfrm>
          <a:prstGeom prst="rect">
            <a:avLst/>
          </a:prstGeom>
          <a:noFill/>
        </p:spPr>
        <p:txBody>
          <a:bodyPr wrap="square" rtlCol="0">
            <a:spAutoFit/>
          </a:bodyPr>
          <a:lstStyle/>
          <a:p>
            <a:pPr algn="ctr"/>
            <a:r>
              <a:rPr lang="en-US" sz="2800" b="1" dirty="0">
                <a:latin typeface="Montserrat" panose="00000500000000000000" pitchFamily="2" charset="0"/>
              </a:rPr>
              <a:t>BAGI RESEP</a:t>
            </a:r>
            <a:endParaRPr lang="en-ID" sz="2800" b="1" dirty="0">
              <a:latin typeface="Montserrat" panose="00000500000000000000" pitchFamily="2" charset="0"/>
            </a:endParaRPr>
          </a:p>
        </p:txBody>
      </p:sp>
      <p:pic>
        <p:nvPicPr>
          <p:cNvPr id="12" name="Picture 11">
            <a:hlinkClick r:id="rId2" action="ppaction://hlinksldjump"/>
            <a:extLst>
              <a:ext uri="{FF2B5EF4-FFF2-40B4-BE49-F238E27FC236}">
                <a16:creationId xmlns:a16="http://schemas.microsoft.com/office/drawing/2014/main" id="{758C5A13-8D5A-9F8D-DD70-5CD60F1C9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640" y="1346690"/>
            <a:ext cx="2980800" cy="2980800"/>
          </a:xfrm>
          <a:prstGeom prst="rect">
            <a:avLst/>
          </a:prstGeom>
        </p:spPr>
      </p:pic>
      <p:sp>
        <p:nvSpPr>
          <p:cNvPr id="6" name="instagrann">
            <a:extLst>
              <a:ext uri="{FF2B5EF4-FFF2-40B4-BE49-F238E27FC236}">
                <a16:creationId xmlns:a16="http://schemas.microsoft.com/office/drawing/2014/main" id="{9A465F86-EF24-0DF4-FD35-F86F12579209}"/>
              </a:ext>
            </a:extLst>
          </p:cNvPr>
          <p:cNvSpPr txBox="1"/>
          <p:nvPr/>
        </p:nvSpPr>
        <p:spPr>
          <a:xfrm>
            <a:off x="3664" y="4429596"/>
            <a:ext cx="5974080" cy="523220"/>
          </a:xfrm>
          <a:prstGeom prst="rect">
            <a:avLst/>
          </a:prstGeom>
          <a:noFill/>
        </p:spPr>
        <p:txBody>
          <a:bodyPr wrap="square" rtlCol="0">
            <a:spAutoFit/>
          </a:bodyPr>
          <a:lstStyle/>
          <a:p>
            <a:pPr algn="ctr"/>
            <a:r>
              <a:rPr lang="en-US" sz="2800" b="1" dirty="0">
                <a:solidFill>
                  <a:schemeClr val="bg1"/>
                </a:solidFill>
                <a:latin typeface="Montserrat" panose="00000500000000000000" pitchFamily="2" charset="0"/>
              </a:rPr>
              <a:t>INSTAGRANN</a:t>
            </a:r>
            <a:endParaRPr lang="en-ID" sz="2800" b="1" dirty="0">
              <a:solidFill>
                <a:schemeClr val="bg1"/>
              </a:solidFill>
              <a:latin typeface="Montserrat" panose="00000500000000000000" pitchFamily="2" charset="0"/>
            </a:endParaRPr>
          </a:p>
        </p:txBody>
      </p:sp>
      <p:pic>
        <p:nvPicPr>
          <p:cNvPr id="14" name="Picture 13">
            <a:hlinkClick r:id="rId4" action="ppaction://hlinksldjump"/>
            <a:extLst>
              <a:ext uri="{FF2B5EF4-FFF2-40B4-BE49-F238E27FC236}">
                <a16:creationId xmlns:a16="http://schemas.microsoft.com/office/drawing/2014/main" id="{6E6EC179-71A2-A4EC-F7A0-9A5EB9EA5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304" y="1352895"/>
            <a:ext cx="2980800" cy="2980800"/>
          </a:xfrm>
          <a:prstGeom prst="rect">
            <a:avLst/>
          </a:prstGeom>
        </p:spPr>
      </p:pic>
      <p:grpSp>
        <p:nvGrpSpPr>
          <p:cNvPr id="5" name="Group 4">
            <a:extLst>
              <a:ext uri="{FF2B5EF4-FFF2-40B4-BE49-F238E27FC236}">
                <a16:creationId xmlns:a16="http://schemas.microsoft.com/office/drawing/2014/main" id="{63F4A02C-0DD4-57EF-30C3-8B77474D3E73}"/>
              </a:ext>
            </a:extLst>
          </p:cNvPr>
          <p:cNvGrpSpPr/>
          <p:nvPr/>
        </p:nvGrpSpPr>
        <p:grpSpPr>
          <a:xfrm>
            <a:off x="272374" y="202179"/>
            <a:ext cx="6228309" cy="6230098"/>
            <a:chOff x="272374" y="202179"/>
            <a:chExt cx="6228309" cy="6230098"/>
          </a:xfrm>
        </p:grpSpPr>
        <p:cxnSp>
          <p:nvCxnSpPr>
            <p:cNvPr id="7" name="Straight Connector 6">
              <a:extLst>
                <a:ext uri="{FF2B5EF4-FFF2-40B4-BE49-F238E27FC236}">
                  <a16:creationId xmlns:a16="http://schemas.microsoft.com/office/drawing/2014/main" id="{1D1CD509-56FE-0AA6-A7C8-4098F00DBF05}"/>
                </a:ext>
              </a:extLst>
            </p:cNvPr>
            <p:cNvCxnSpPr/>
            <p:nvPr/>
          </p:nvCxnSpPr>
          <p:spPr>
            <a:xfrm>
              <a:off x="272374" y="204277"/>
              <a:ext cx="0" cy="622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BB8108-37C7-1C3E-DB3E-332D0E5CB1F3}"/>
                </a:ext>
              </a:extLst>
            </p:cNvPr>
            <p:cNvCxnSpPr>
              <a:cxnSpLocks/>
            </p:cNvCxnSpPr>
            <p:nvPr/>
          </p:nvCxnSpPr>
          <p:spPr>
            <a:xfrm rot="5400000">
              <a:off x="3386683" y="-2911821"/>
              <a:ext cx="0" cy="622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C6C01E7-B5A4-ED7B-E210-63692F704233}"/>
              </a:ext>
            </a:extLst>
          </p:cNvPr>
          <p:cNvGrpSpPr/>
          <p:nvPr/>
        </p:nvGrpSpPr>
        <p:grpSpPr>
          <a:xfrm rot="10800000">
            <a:off x="5691317" y="255599"/>
            <a:ext cx="6228309" cy="6230099"/>
            <a:chOff x="272374" y="202178"/>
            <a:chExt cx="6228309" cy="6230099"/>
          </a:xfrm>
        </p:grpSpPr>
        <p:cxnSp>
          <p:nvCxnSpPr>
            <p:cNvPr id="10" name="Straight Connector 9">
              <a:extLst>
                <a:ext uri="{FF2B5EF4-FFF2-40B4-BE49-F238E27FC236}">
                  <a16:creationId xmlns:a16="http://schemas.microsoft.com/office/drawing/2014/main" id="{ACE99CEF-6977-BBEC-0092-2E00C8C2DC6E}"/>
                </a:ext>
              </a:extLst>
            </p:cNvPr>
            <p:cNvCxnSpPr/>
            <p:nvPr/>
          </p:nvCxnSpPr>
          <p:spPr>
            <a:xfrm>
              <a:off x="272374" y="204277"/>
              <a:ext cx="0" cy="62280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086FAE-D04B-54BD-A4ED-DCF73E3934A6}"/>
                </a:ext>
              </a:extLst>
            </p:cNvPr>
            <p:cNvCxnSpPr>
              <a:cxnSpLocks/>
            </p:cNvCxnSpPr>
            <p:nvPr/>
          </p:nvCxnSpPr>
          <p:spPr>
            <a:xfrm rot="5400000">
              <a:off x="3386683" y="-2911822"/>
              <a:ext cx="0" cy="62280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6128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294628"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PROFILE SETTING</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0" name="Picture 9">
            <a:extLst>
              <a:ext uri="{FF2B5EF4-FFF2-40B4-BE49-F238E27FC236}">
                <a16:creationId xmlns:a16="http://schemas.microsoft.com/office/drawing/2014/main" id="{D48B6EAF-E630-1B72-64BB-C0ADA3971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6346" y="-757820"/>
            <a:ext cx="2538978" cy="1213200"/>
          </a:xfrm>
          <a:prstGeom prst="rect">
            <a:avLst/>
          </a:prstGeom>
        </p:spPr>
      </p:pic>
      <p:pic>
        <p:nvPicPr>
          <p:cNvPr id="12" name="Picture 11">
            <a:extLst>
              <a:ext uri="{FF2B5EF4-FFF2-40B4-BE49-F238E27FC236}">
                <a16:creationId xmlns:a16="http://schemas.microsoft.com/office/drawing/2014/main" id="{61F85907-C6C2-2623-F655-A746A3CB5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127" y="1058081"/>
            <a:ext cx="10455063" cy="4971600"/>
          </a:xfrm>
          <a:prstGeom prst="rect">
            <a:avLst/>
          </a:prstGeom>
        </p:spPr>
      </p:pic>
      <p:pic>
        <p:nvPicPr>
          <p:cNvPr id="4" name="Picture 3">
            <a:extLst>
              <a:ext uri="{FF2B5EF4-FFF2-40B4-BE49-F238E27FC236}">
                <a16:creationId xmlns:a16="http://schemas.microsoft.com/office/drawing/2014/main" id="{386EA568-35EF-41CC-BA43-AEA12982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55301" y="6251400"/>
            <a:ext cx="691676" cy="1213200"/>
          </a:xfrm>
          <a:prstGeom prst="rect">
            <a:avLst/>
          </a:prstGeom>
        </p:spPr>
      </p:pic>
      <p:pic>
        <p:nvPicPr>
          <p:cNvPr id="5" name="Picture 4">
            <a:extLst>
              <a:ext uri="{FF2B5EF4-FFF2-40B4-BE49-F238E27FC236}">
                <a16:creationId xmlns:a16="http://schemas.microsoft.com/office/drawing/2014/main" id="{91DED9D5-A23B-061B-AC7A-794A08C53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spTree>
    <p:extLst>
      <p:ext uri="{BB962C8B-B14F-4D97-AF65-F5344CB8AC3E}">
        <p14:creationId xmlns:p14="http://schemas.microsoft.com/office/powerpoint/2010/main" val="127574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21008"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MOBILE VIEW</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2" name="Picture 11">
            <a:extLst>
              <a:ext uri="{FF2B5EF4-FFF2-40B4-BE49-F238E27FC236}">
                <a16:creationId xmlns:a16="http://schemas.microsoft.com/office/drawing/2014/main" id="{61F85907-C6C2-2623-F655-A746A3CB5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4502" y="-735998"/>
            <a:ext cx="2551308" cy="1213200"/>
          </a:xfrm>
          <a:prstGeom prst="rect">
            <a:avLst/>
          </a:prstGeom>
        </p:spPr>
      </p:pic>
      <p:pic>
        <p:nvPicPr>
          <p:cNvPr id="4" name="Picture 3">
            <a:extLst>
              <a:ext uri="{FF2B5EF4-FFF2-40B4-BE49-F238E27FC236}">
                <a16:creationId xmlns:a16="http://schemas.microsoft.com/office/drawing/2014/main" id="{386EA568-35EF-41CC-BA43-AEA129826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782" y="943200"/>
            <a:ext cx="2834435" cy="4971600"/>
          </a:xfrm>
          <a:prstGeom prst="rect">
            <a:avLst/>
          </a:prstGeom>
        </p:spPr>
      </p:pic>
      <p:pic>
        <p:nvPicPr>
          <p:cNvPr id="5" name="Picture 4">
            <a:extLst>
              <a:ext uri="{FF2B5EF4-FFF2-40B4-BE49-F238E27FC236}">
                <a16:creationId xmlns:a16="http://schemas.microsoft.com/office/drawing/2014/main" id="{1B1D1E05-6655-6F54-843E-317276DEF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62864" y="6402302"/>
            <a:ext cx="658271" cy="1213200"/>
          </a:xfrm>
          <a:prstGeom prst="rect">
            <a:avLst/>
          </a:prstGeom>
        </p:spPr>
      </p:pic>
      <p:pic>
        <p:nvPicPr>
          <p:cNvPr id="8" name="Picture 7">
            <a:extLst>
              <a:ext uri="{FF2B5EF4-FFF2-40B4-BE49-F238E27FC236}">
                <a16:creationId xmlns:a16="http://schemas.microsoft.com/office/drawing/2014/main" id="{E95DE0F6-59EF-FEDF-28B5-B6E5EBFFE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spTree>
    <p:extLst>
      <p:ext uri="{BB962C8B-B14F-4D97-AF65-F5344CB8AC3E}">
        <p14:creationId xmlns:p14="http://schemas.microsoft.com/office/powerpoint/2010/main" val="1536723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EEAA84-E356-4353-4C0C-8041833B66D0}"/>
              </a:ext>
            </a:extLst>
          </p:cNvPr>
          <p:cNvSpPr/>
          <p:nvPr/>
        </p:nvSpPr>
        <p:spPr>
          <a:xfrm>
            <a:off x="-1" y="0"/>
            <a:ext cx="6238755"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a:extLst>
              <a:ext uri="{FF2B5EF4-FFF2-40B4-BE49-F238E27FC236}">
                <a16:creationId xmlns:a16="http://schemas.microsoft.com/office/drawing/2014/main" id="{575D74CC-E8B8-27DF-B05E-AB230AEC778D}"/>
              </a:ext>
            </a:extLst>
          </p:cNvPr>
          <p:cNvSpPr txBox="1"/>
          <p:nvPr/>
        </p:nvSpPr>
        <p:spPr>
          <a:xfrm>
            <a:off x="1109433" y="131949"/>
            <a:ext cx="3624073" cy="461665"/>
          </a:xfrm>
          <a:prstGeom prst="rect">
            <a:avLst/>
          </a:prstGeom>
          <a:noFill/>
        </p:spPr>
        <p:txBody>
          <a:bodyPr wrap="square" rtlCol="0">
            <a:spAutoFit/>
          </a:bodyPr>
          <a:lstStyle/>
          <a:p>
            <a:pPr algn="just"/>
            <a:r>
              <a:rPr lang="en-US" sz="2400" b="1" dirty="0">
                <a:latin typeface="Montserrat" panose="00000500000000000000" pitchFamily="2" charset="0"/>
              </a:rPr>
              <a:t>MOBILE VIEW</a:t>
            </a:r>
          </a:p>
        </p:txBody>
      </p:sp>
      <p:sp>
        <p:nvSpPr>
          <p:cNvPr id="7" name="TextBox 6">
            <a:extLst>
              <a:ext uri="{FF2B5EF4-FFF2-40B4-BE49-F238E27FC236}">
                <a16:creationId xmlns:a16="http://schemas.microsoft.com/office/drawing/2014/main" id="{1AB82E8C-FEE1-3F29-7AFB-DA5D7BB5C42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4" name="Picture 3">
            <a:extLst>
              <a:ext uri="{FF2B5EF4-FFF2-40B4-BE49-F238E27FC236}">
                <a16:creationId xmlns:a16="http://schemas.microsoft.com/office/drawing/2014/main" id="{386EA568-35EF-41CC-BA43-AEA129826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2864" y="-606600"/>
            <a:ext cx="691676" cy="1213200"/>
          </a:xfrm>
          <a:prstGeom prst="rect">
            <a:avLst/>
          </a:prstGeom>
        </p:spPr>
      </p:pic>
      <p:pic>
        <p:nvPicPr>
          <p:cNvPr id="5" name="Picture 4">
            <a:extLst>
              <a:ext uri="{FF2B5EF4-FFF2-40B4-BE49-F238E27FC236}">
                <a16:creationId xmlns:a16="http://schemas.microsoft.com/office/drawing/2014/main" id="{1B1D1E05-6655-6F54-843E-317276DEF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228" y="943200"/>
            <a:ext cx="2697544" cy="4971600"/>
          </a:xfrm>
          <a:prstGeom prst="rect">
            <a:avLst/>
          </a:prstGeom>
        </p:spPr>
      </p:pic>
      <p:pic>
        <p:nvPicPr>
          <p:cNvPr id="2" name="Picture 1">
            <a:hlinkClick r:id="rId4"/>
            <a:extLst>
              <a:ext uri="{FF2B5EF4-FFF2-40B4-BE49-F238E27FC236}">
                <a16:creationId xmlns:a16="http://schemas.microsoft.com/office/drawing/2014/main" id="{CF195F8A-5116-F0F3-C44A-E558DE33EC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636" y="4543748"/>
            <a:ext cx="800206" cy="720000"/>
          </a:xfrm>
          <a:prstGeom prst="rect">
            <a:avLst/>
          </a:prstGeom>
        </p:spPr>
      </p:pic>
      <p:pic>
        <p:nvPicPr>
          <p:cNvPr id="8" name="Picture 7">
            <a:hlinkClick r:id="rId6"/>
            <a:extLst>
              <a:ext uri="{FF2B5EF4-FFF2-40B4-BE49-F238E27FC236}">
                <a16:creationId xmlns:a16="http://schemas.microsoft.com/office/drawing/2014/main" id="{57B39EFE-640B-32FA-6275-D13F82CE28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63900" y="4555323"/>
            <a:ext cx="720000" cy="720000"/>
          </a:xfrm>
          <a:prstGeom prst="rect">
            <a:avLst/>
          </a:prstGeom>
        </p:spPr>
      </p:pic>
      <p:pic>
        <p:nvPicPr>
          <p:cNvPr id="9" name="Picture 8">
            <a:hlinkClick r:id="rId8"/>
            <a:extLst>
              <a:ext uri="{FF2B5EF4-FFF2-40B4-BE49-F238E27FC236}">
                <a16:creationId xmlns:a16="http://schemas.microsoft.com/office/drawing/2014/main" id="{AA98834B-1160-DE7D-7F17-25C9CDB933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28374" y="4555323"/>
            <a:ext cx="720000" cy="720000"/>
          </a:xfrm>
          <a:prstGeom prst="rect">
            <a:avLst/>
          </a:prstGeom>
        </p:spPr>
      </p:pic>
      <p:sp>
        <p:nvSpPr>
          <p:cNvPr id="13" name="instagrann">
            <a:extLst>
              <a:ext uri="{FF2B5EF4-FFF2-40B4-BE49-F238E27FC236}">
                <a16:creationId xmlns:a16="http://schemas.microsoft.com/office/drawing/2014/main" id="{216C271F-684F-F1C8-0328-E56A194292B3}"/>
              </a:ext>
            </a:extLst>
          </p:cNvPr>
          <p:cNvSpPr txBox="1"/>
          <p:nvPr/>
        </p:nvSpPr>
        <p:spPr>
          <a:xfrm>
            <a:off x="-8523576" y="2644170"/>
            <a:ext cx="5142859" cy="1569660"/>
          </a:xfrm>
          <a:prstGeom prst="rect">
            <a:avLst/>
          </a:prstGeom>
          <a:noFill/>
        </p:spPr>
        <p:txBody>
          <a:bodyPr wrap="square" rtlCol="0">
            <a:spAutoFit/>
          </a:bodyPr>
          <a:lstStyle/>
          <a:p>
            <a:pPr algn="ctr"/>
            <a:r>
              <a:rPr lang="en-US" sz="9600" b="1" dirty="0">
                <a:solidFill>
                  <a:schemeClr val="bg1"/>
                </a:solidFill>
                <a:latin typeface="Montserrat" panose="00000500000000000000" pitchFamily="2" charset="0"/>
              </a:rPr>
              <a:t>THANK</a:t>
            </a:r>
            <a:endParaRPr lang="en-ID" sz="9600" b="1" dirty="0">
              <a:solidFill>
                <a:srgbClr val="FFC000"/>
              </a:solidFill>
              <a:latin typeface="Montserrat" panose="00000500000000000000" pitchFamily="2" charset="0"/>
            </a:endParaRPr>
          </a:p>
        </p:txBody>
      </p:sp>
      <p:sp>
        <p:nvSpPr>
          <p:cNvPr id="14" name="instagrann">
            <a:extLst>
              <a:ext uri="{FF2B5EF4-FFF2-40B4-BE49-F238E27FC236}">
                <a16:creationId xmlns:a16="http://schemas.microsoft.com/office/drawing/2014/main" id="{6FA4E87F-F7BF-71EF-57B4-FD2C078F4FFD}"/>
              </a:ext>
            </a:extLst>
          </p:cNvPr>
          <p:cNvSpPr txBox="1"/>
          <p:nvPr/>
        </p:nvSpPr>
        <p:spPr>
          <a:xfrm>
            <a:off x="-3198275" y="2667320"/>
            <a:ext cx="3337368" cy="1569660"/>
          </a:xfrm>
          <a:prstGeom prst="rect">
            <a:avLst/>
          </a:prstGeom>
          <a:noFill/>
        </p:spPr>
        <p:txBody>
          <a:bodyPr wrap="square" rtlCol="0">
            <a:spAutoFit/>
          </a:bodyPr>
          <a:lstStyle/>
          <a:p>
            <a:pPr algn="ctr"/>
            <a:r>
              <a:rPr lang="en-US" sz="9600" b="1" dirty="0">
                <a:solidFill>
                  <a:srgbClr val="FFC000"/>
                </a:solidFill>
                <a:latin typeface="Montserrat" panose="00000500000000000000" pitchFamily="2" charset="0"/>
              </a:rPr>
              <a:t>YOU</a:t>
            </a:r>
            <a:endParaRPr lang="en-ID" sz="9600" b="1" dirty="0">
              <a:solidFill>
                <a:srgbClr val="FFC000"/>
              </a:solidFill>
              <a:latin typeface="Montserrat" panose="00000500000000000000" pitchFamily="2" charset="0"/>
            </a:endParaRPr>
          </a:p>
        </p:txBody>
      </p:sp>
      <p:pic>
        <p:nvPicPr>
          <p:cNvPr id="15" name="Picture 14">
            <a:extLst>
              <a:ext uri="{FF2B5EF4-FFF2-40B4-BE49-F238E27FC236}">
                <a16:creationId xmlns:a16="http://schemas.microsoft.com/office/drawing/2014/main" id="{F1FAD0DB-989F-E754-F75A-3EDAA62FD7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9911" y="61472"/>
            <a:ext cx="834115" cy="834115"/>
          </a:xfrm>
          <a:prstGeom prst="rect">
            <a:avLst/>
          </a:prstGeom>
        </p:spPr>
      </p:pic>
      <p:pic>
        <p:nvPicPr>
          <p:cNvPr id="10" name="Picture 9">
            <a:hlinkClick r:id="rId11"/>
            <a:extLst>
              <a:ext uri="{FF2B5EF4-FFF2-40B4-BE49-F238E27FC236}">
                <a16:creationId xmlns:a16="http://schemas.microsoft.com/office/drawing/2014/main" id="{0B66524B-9D4A-C0F4-2E0F-077918AE5B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583078" y="4601043"/>
            <a:ext cx="576000" cy="576000"/>
          </a:xfrm>
          <a:prstGeom prst="rect">
            <a:avLst/>
          </a:prstGeom>
        </p:spPr>
      </p:pic>
    </p:spTree>
    <p:extLst>
      <p:ext uri="{BB962C8B-B14F-4D97-AF65-F5344CB8AC3E}">
        <p14:creationId xmlns:p14="http://schemas.microsoft.com/office/powerpoint/2010/main" val="214245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E5B9D6-B0E3-42C3-4F6A-2CA7A4625BE4}"/>
              </a:ext>
            </a:extLst>
          </p:cNvPr>
          <p:cNvSpPr/>
          <p:nvPr/>
        </p:nvSpPr>
        <p:spPr>
          <a:xfrm>
            <a:off x="-1" y="0"/>
            <a:ext cx="6560006" cy="6858000"/>
          </a:xfrm>
          <a:prstGeom prst="rect">
            <a:avLst/>
          </a:prstGeom>
          <a:solidFill>
            <a:srgbClr val="FFC000">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latin typeface="Montserrat" panose="00000500000000000000" pitchFamily="2" charset="0"/>
            </a:endParaRPr>
          </a:p>
        </p:txBody>
      </p:sp>
      <p:sp>
        <p:nvSpPr>
          <p:cNvPr id="6" name="instagrann">
            <a:extLst>
              <a:ext uri="{FF2B5EF4-FFF2-40B4-BE49-F238E27FC236}">
                <a16:creationId xmlns:a16="http://schemas.microsoft.com/office/drawing/2014/main" id="{9A465F86-EF24-0DF4-FD35-F86F12579209}"/>
              </a:ext>
            </a:extLst>
          </p:cNvPr>
          <p:cNvSpPr txBox="1"/>
          <p:nvPr/>
        </p:nvSpPr>
        <p:spPr>
          <a:xfrm>
            <a:off x="530698" y="2644170"/>
            <a:ext cx="5973375" cy="1569660"/>
          </a:xfrm>
          <a:prstGeom prst="rect">
            <a:avLst/>
          </a:prstGeom>
          <a:noFill/>
        </p:spPr>
        <p:txBody>
          <a:bodyPr wrap="square" rtlCol="0">
            <a:spAutoFit/>
          </a:bodyPr>
          <a:lstStyle/>
          <a:p>
            <a:pPr algn="ctr"/>
            <a:r>
              <a:rPr lang="en-US" sz="9600" b="1" dirty="0">
                <a:solidFill>
                  <a:schemeClr val="bg1"/>
                </a:solidFill>
                <a:latin typeface="Montserrat" panose="00000500000000000000" pitchFamily="2" charset="0"/>
              </a:rPr>
              <a:t>&lt;THANK</a:t>
            </a:r>
            <a:endParaRPr lang="en-ID" sz="9600" b="1" dirty="0">
              <a:solidFill>
                <a:srgbClr val="FFC000"/>
              </a:solidFill>
              <a:latin typeface="Montserrat" panose="00000500000000000000" pitchFamily="2" charset="0"/>
            </a:endParaRPr>
          </a:p>
        </p:txBody>
      </p:sp>
      <p:sp>
        <p:nvSpPr>
          <p:cNvPr id="4" name="TextBox 3">
            <a:extLst>
              <a:ext uri="{FF2B5EF4-FFF2-40B4-BE49-F238E27FC236}">
                <a16:creationId xmlns:a16="http://schemas.microsoft.com/office/drawing/2014/main" id="{EBAEE0EF-F2E5-E765-A005-6B117D0DF479}"/>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11" name="Picture 10">
            <a:hlinkClick r:id="rId2"/>
            <a:extLst>
              <a:ext uri="{FF2B5EF4-FFF2-40B4-BE49-F238E27FC236}">
                <a16:creationId xmlns:a16="http://schemas.microsoft.com/office/drawing/2014/main" id="{00CA5C10-1372-4CDD-87CC-CB91F4385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452" y="4555323"/>
            <a:ext cx="680176" cy="612000"/>
          </a:xfrm>
          <a:prstGeom prst="rect">
            <a:avLst/>
          </a:prstGeom>
        </p:spPr>
      </p:pic>
      <p:pic>
        <p:nvPicPr>
          <p:cNvPr id="13" name="Picture 12">
            <a:hlinkClick r:id="rId4"/>
            <a:extLst>
              <a:ext uri="{FF2B5EF4-FFF2-40B4-BE49-F238E27FC236}">
                <a16:creationId xmlns:a16="http://schemas.microsoft.com/office/drawing/2014/main" id="{1B0A1CB4-B105-77C4-D595-0258638EB2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8522" y="4555323"/>
            <a:ext cx="612000" cy="612000"/>
          </a:xfrm>
          <a:prstGeom prst="rect">
            <a:avLst/>
          </a:prstGeom>
        </p:spPr>
      </p:pic>
      <p:pic>
        <p:nvPicPr>
          <p:cNvPr id="15" name="Picture 14">
            <a:hlinkClick r:id="rId6"/>
            <a:extLst>
              <a:ext uri="{FF2B5EF4-FFF2-40B4-BE49-F238E27FC236}">
                <a16:creationId xmlns:a16="http://schemas.microsoft.com/office/drawing/2014/main" id="{A78BF66C-18ED-9090-89CC-D09B31A631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2996" y="4555323"/>
            <a:ext cx="612000" cy="612000"/>
          </a:xfrm>
          <a:prstGeom prst="rect">
            <a:avLst/>
          </a:prstGeom>
        </p:spPr>
      </p:pic>
      <p:sp>
        <p:nvSpPr>
          <p:cNvPr id="16" name="instagrann">
            <a:extLst>
              <a:ext uri="{FF2B5EF4-FFF2-40B4-BE49-F238E27FC236}">
                <a16:creationId xmlns:a16="http://schemas.microsoft.com/office/drawing/2014/main" id="{36CA9384-4913-846B-8A38-9BC063932C59}"/>
              </a:ext>
            </a:extLst>
          </p:cNvPr>
          <p:cNvSpPr txBox="1"/>
          <p:nvPr/>
        </p:nvSpPr>
        <p:spPr>
          <a:xfrm>
            <a:off x="6686515" y="2667320"/>
            <a:ext cx="4529352" cy="1569660"/>
          </a:xfrm>
          <a:prstGeom prst="rect">
            <a:avLst/>
          </a:prstGeom>
          <a:noFill/>
        </p:spPr>
        <p:txBody>
          <a:bodyPr wrap="square" rtlCol="0">
            <a:spAutoFit/>
          </a:bodyPr>
          <a:lstStyle/>
          <a:p>
            <a:pPr algn="ctr"/>
            <a:r>
              <a:rPr lang="en-US" sz="9600" b="1" dirty="0">
                <a:solidFill>
                  <a:srgbClr val="FFC000"/>
                </a:solidFill>
                <a:latin typeface="Montserrat" panose="00000500000000000000" pitchFamily="2" charset="0"/>
              </a:rPr>
              <a:t>YOU/&gt;</a:t>
            </a:r>
            <a:endParaRPr lang="en-ID" sz="9600" b="1" dirty="0">
              <a:solidFill>
                <a:srgbClr val="FFC000"/>
              </a:solidFill>
              <a:latin typeface="Montserrat" panose="00000500000000000000" pitchFamily="2" charset="0"/>
            </a:endParaRPr>
          </a:p>
        </p:txBody>
      </p:sp>
      <p:pic>
        <p:nvPicPr>
          <p:cNvPr id="8" name="Picture 7">
            <a:hlinkClick r:id="rId8"/>
            <a:extLst>
              <a:ext uri="{FF2B5EF4-FFF2-40B4-BE49-F238E27FC236}">
                <a16:creationId xmlns:a16="http://schemas.microsoft.com/office/drawing/2014/main" id="{CF2A5754-256E-E441-76EE-56AB226EB0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7272" y="4562410"/>
            <a:ext cx="576000" cy="576000"/>
          </a:xfrm>
          <a:prstGeom prst="rect">
            <a:avLst/>
          </a:prstGeom>
        </p:spPr>
      </p:pic>
    </p:spTree>
    <p:extLst>
      <p:ext uri="{BB962C8B-B14F-4D97-AF65-F5344CB8AC3E}">
        <p14:creationId xmlns:p14="http://schemas.microsoft.com/office/powerpoint/2010/main" val="1733238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059D-5C33-12B1-F8A8-95A7396265A8}"/>
              </a:ext>
            </a:extLst>
          </p:cNvPr>
          <p:cNvSpPr>
            <a:spLocks noGrp="1"/>
          </p:cNvSpPr>
          <p:nvPr>
            <p:ph type="title"/>
          </p:nvPr>
        </p:nvSpPr>
        <p:spPr/>
        <p:txBody>
          <a:bodyPr>
            <a:normAutofit/>
          </a:bodyPr>
          <a:lstStyle/>
          <a:p>
            <a:pPr algn="ctr"/>
            <a:r>
              <a:rPr lang="en-US" sz="3600" b="1" dirty="0"/>
              <a:t>Assets Sources</a:t>
            </a:r>
            <a:endParaRPr lang="en-ID" sz="3600" b="1" dirty="0"/>
          </a:p>
        </p:txBody>
      </p:sp>
      <p:sp>
        <p:nvSpPr>
          <p:cNvPr id="3" name="Content Placeholder 2">
            <a:extLst>
              <a:ext uri="{FF2B5EF4-FFF2-40B4-BE49-F238E27FC236}">
                <a16:creationId xmlns:a16="http://schemas.microsoft.com/office/drawing/2014/main" id="{738EA36E-9A16-A8C8-A6CC-15F200690F1A}"/>
              </a:ext>
            </a:extLst>
          </p:cNvPr>
          <p:cNvSpPr>
            <a:spLocks noGrp="1"/>
          </p:cNvSpPr>
          <p:nvPr>
            <p:ph idx="1"/>
          </p:nvPr>
        </p:nvSpPr>
        <p:spPr>
          <a:xfrm>
            <a:off x="838200" y="2635853"/>
            <a:ext cx="10515600" cy="4351338"/>
          </a:xfrm>
        </p:spPr>
        <p:txBody>
          <a:bodyPr/>
          <a:lstStyle/>
          <a:p>
            <a:r>
              <a:rPr lang="en-ID" dirty="0">
                <a:hlinkClick r:id="rId2"/>
              </a:rPr>
              <a:t>https://icons8.com/icons/set/react</a:t>
            </a:r>
            <a:endParaRPr lang="en-ID" dirty="0"/>
          </a:p>
          <a:p>
            <a:r>
              <a:rPr lang="en-ID" dirty="0">
                <a:hlinkClick r:id="rId3"/>
              </a:rPr>
              <a:t>https://storyset.com</a:t>
            </a:r>
            <a:endParaRPr lang="en-ID" dirty="0"/>
          </a:p>
          <a:p>
            <a:r>
              <a:rPr lang="en-ID" dirty="0">
                <a:hlinkClick r:id="rId4"/>
              </a:rPr>
              <a:t>https://icon-icons.com/icon/socket-io-logo/144874</a:t>
            </a:r>
            <a:endParaRPr lang="en-ID" dirty="0"/>
          </a:p>
          <a:p>
            <a:r>
              <a:rPr lang="en-ID" dirty="0">
                <a:hlinkClick r:id="rId5"/>
              </a:rPr>
              <a:t>https://github.com/pmndrs/zustand</a:t>
            </a:r>
            <a:endParaRPr lang="en-ID" dirty="0"/>
          </a:p>
          <a:p>
            <a:pPr marL="0" indent="0">
              <a:buNone/>
            </a:pPr>
            <a:endParaRPr lang="en-ID" dirty="0"/>
          </a:p>
          <a:p>
            <a:endParaRPr lang="en-ID" dirty="0"/>
          </a:p>
          <a:p>
            <a:endParaRPr lang="en-ID" dirty="0"/>
          </a:p>
          <a:p>
            <a:endParaRPr lang="en-ID" dirty="0"/>
          </a:p>
        </p:txBody>
      </p:sp>
    </p:spTree>
    <p:extLst>
      <p:ext uri="{BB962C8B-B14F-4D97-AF65-F5344CB8AC3E}">
        <p14:creationId xmlns:p14="http://schemas.microsoft.com/office/powerpoint/2010/main" val="255254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stagrann">
            <a:extLst>
              <a:ext uri="{FF2B5EF4-FFF2-40B4-BE49-F238E27FC236}">
                <a16:creationId xmlns:a16="http://schemas.microsoft.com/office/drawing/2014/main" id="{9A465F86-EF24-0DF4-FD35-F86F12579209}"/>
              </a:ext>
            </a:extLst>
          </p:cNvPr>
          <p:cNvSpPr txBox="1"/>
          <p:nvPr/>
        </p:nvSpPr>
        <p:spPr>
          <a:xfrm>
            <a:off x="3108960" y="887492"/>
            <a:ext cx="5974080" cy="523220"/>
          </a:xfrm>
          <a:prstGeom prst="rect">
            <a:avLst/>
          </a:prstGeom>
          <a:noFill/>
        </p:spPr>
        <p:txBody>
          <a:bodyPr wrap="square" rtlCol="0">
            <a:spAutoFit/>
          </a:bodyPr>
          <a:lstStyle/>
          <a:p>
            <a:pPr algn="ctr"/>
            <a:r>
              <a:rPr lang="en-US" sz="2800" b="1" dirty="0">
                <a:latin typeface="Montserrat" panose="00000500000000000000" pitchFamily="2" charset="0"/>
              </a:rPr>
              <a:t>BAGI RESEP</a:t>
            </a:r>
            <a:endParaRPr lang="en-ID" sz="2800" b="1" dirty="0">
              <a:latin typeface="Montserrat" panose="00000500000000000000" pitchFamily="2" charset="0"/>
            </a:endParaRPr>
          </a:p>
        </p:txBody>
      </p:sp>
      <p:sp>
        <p:nvSpPr>
          <p:cNvPr id="7" name="TextBox 6">
            <a:extLst>
              <a:ext uri="{FF2B5EF4-FFF2-40B4-BE49-F238E27FC236}">
                <a16:creationId xmlns:a16="http://schemas.microsoft.com/office/drawing/2014/main" id="{1F70C57B-AD0C-CAA1-7889-F3CFBE7115C6}"/>
              </a:ext>
            </a:extLst>
          </p:cNvPr>
          <p:cNvSpPr txBox="1"/>
          <p:nvPr/>
        </p:nvSpPr>
        <p:spPr>
          <a:xfrm>
            <a:off x="2194560" y="2442065"/>
            <a:ext cx="7802880" cy="3046988"/>
          </a:xfrm>
          <a:prstGeom prst="rect">
            <a:avLst/>
          </a:prstGeom>
          <a:noFill/>
        </p:spPr>
        <p:txBody>
          <a:bodyPr wrap="square" rtlCol="0">
            <a:spAutoFit/>
          </a:bodyPr>
          <a:lstStyle/>
          <a:p>
            <a:pPr algn="just"/>
            <a:r>
              <a:rPr lang="en-US" sz="2400" dirty="0" err="1">
                <a:latin typeface="Montserrat" panose="00000500000000000000" pitchFamily="2" charset="0"/>
              </a:rPr>
              <a:t>Bagi</a:t>
            </a:r>
            <a:r>
              <a:rPr lang="en-US" sz="2400" dirty="0">
                <a:latin typeface="Montserrat" panose="00000500000000000000" pitchFamily="2" charset="0"/>
              </a:rPr>
              <a:t> </a:t>
            </a:r>
            <a:r>
              <a:rPr lang="en-US" sz="2400" dirty="0" err="1">
                <a:latin typeface="Montserrat" panose="00000500000000000000" pitchFamily="2" charset="0"/>
              </a:rPr>
              <a:t>Resep</a:t>
            </a:r>
            <a:r>
              <a:rPr lang="en-US" sz="2400" dirty="0">
                <a:latin typeface="Montserrat" panose="00000500000000000000" pitchFamily="2" charset="0"/>
              </a:rPr>
              <a:t> is a user-friendly platform designed for food enthusiasts. Users can easily sign up with Google, Facebook, or email, creating and sharing their </a:t>
            </a:r>
            <a:r>
              <a:rPr lang="en-US" sz="2400" dirty="0">
                <a:solidFill>
                  <a:srgbClr val="FFC000"/>
                </a:solidFill>
                <a:latin typeface="Montserrat" panose="00000500000000000000" pitchFamily="2" charset="0"/>
              </a:rPr>
              <a:t>favorite recipes</a:t>
            </a:r>
            <a:r>
              <a:rPr lang="en-US" sz="2400" dirty="0">
                <a:latin typeface="Montserrat" panose="00000500000000000000" pitchFamily="2" charset="0"/>
              </a:rPr>
              <a:t>. Additionally, they can explore a wealth of food blogs and culinary inspiration, making it the go-to destination for all things delicious and </a:t>
            </a:r>
            <a:r>
              <a:rPr lang="en-US" sz="2400" dirty="0">
                <a:solidFill>
                  <a:srgbClr val="FFC000"/>
                </a:solidFill>
                <a:latin typeface="Montserrat" panose="00000500000000000000" pitchFamily="2" charset="0"/>
              </a:rPr>
              <a:t>creative in the world </a:t>
            </a:r>
            <a:r>
              <a:rPr lang="en-US" sz="2400" dirty="0">
                <a:latin typeface="Montserrat" panose="00000500000000000000" pitchFamily="2" charset="0"/>
              </a:rPr>
              <a:t>of cooking and cuisine.</a:t>
            </a:r>
            <a:endParaRPr lang="en-ID" sz="2400" dirty="0">
              <a:latin typeface="Montserrat" panose="00000500000000000000" pitchFamily="2" charset="0"/>
            </a:endParaRPr>
          </a:p>
        </p:txBody>
      </p:sp>
      <p:sp>
        <p:nvSpPr>
          <p:cNvPr id="9" name="TextBox 8">
            <a:extLst>
              <a:ext uri="{FF2B5EF4-FFF2-40B4-BE49-F238E27FC236}">
                <a16:creationId xmlns:a16="http://schemas.microsoft.com/office/drawing/2014/main" id="{D2876C10-65B3-48E8-66E6-A3A590211546}"/>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20" name="Picture 19">
            <a:extLst>
              <a:ext uri="{FF2B5EF4-FFF2-40B4-BE49-F238E27FC236}">
                <a16:creationId xmlns:a16="http://schemas.microsoft.com/office/drawing/2014/main" id="{6B563B26-C7B7-8F10-4CAD-B34621B2C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13" y="117232"/>
            <a:ext cx="900000" cy="900000"/>
          </a:xfrm>
          <a:prstGeom prst="rect">
            <a:avLst/>
          </a:prstGeom>
        </p:spPr>
      </p:pic>
    </p:spTree>
    <p:extLst>
      <p:ext uri="{BB962C8B-B14F-4D97-AF65-F5344CB8AC3E}">
        <p14:creationId xmlns:p14="http://schemas.microsoft.com/office/powerpoint/2010/main" val="3872674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9A465F86-EF24-0DF4-FD35-F86F12579209}"/>
              </a:ext>
            </a:extLst>
          </p:cNvPr>
          <p:cNvSpPr txBox="1"/>
          <p:nvPr/>
        </p:nvSpPr>
        <p:spPr>
          <a:xfrm>
            <a:off x="3108960" y="887492"/>
            <a:ext cx="5974080" cy="523220"/>
          </a:xfrm>
          <a:prstGeom prst="rect">
            <a:avLst/>
          </a:prstGeom>
          <a:noFill/>
        </p:spPr>
        <p:txBody>
          <a:bodyPr wrap="square" rtlCol="0">
            <a:spAutoFit/>
          </a:bodyPr>
          <a:lstStyle/>
          <a:p>
            <a:pPr algn="ctr"/>
            <a:r>
              <a:rPr lang="en-US" sz="2800" b="1" dirty="0">
                <a:latin typeface="Montserrat" panose="00000500000000000000" pitchFamily="2" charset="0"/>
              </a:rPr>
              <a:t>FEATURES</a:t>
            </a:r>
            <a:endParaRPr lang="en-ID" sz="2800" b="1" dirty="0">
              <a:latin typeface="Montserrat" panose="00000500000000000000" pitchFamily="2" charset="0"/>
            </a:endParaRPr>
          </a:p>
        </p:txBody>
      </p:sp>
      <p:sp>
        <p:nvSpPr>
          <p:cNvPr id="7" name="TextBox 6">
            <a:extLst>
              <a:ext uri="{FF2B5EF4-FFF2-40B4-BE49-F238E27FC236}">
                <a16:creationId xmlns:a16="http://schemas.microsoft.com/office/drawing/2014/main" id="{1F70C57B-AD0C-CAA1-7889-F3CFBE7115C6}"/>
              </a:ext>
            </a:extLst>
          </p:cNvPr>
          <p:cNvSpPr txBox="1"/>
          <p:nvPr/>
        </p:nvSpPr>
        <p:spPr>
          <a:xfrm>
            <a:off x="2030575" y="2264152"/>
            <a:ext cx="7802880"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Montserrat" panose="00000500000000000000" pitchFamily="2" charset="0"/>
              </a:rPr>
              <a:t>OAuth and Email Auth</a:t>
            </a:r>
          </a:p>
          <a:p>
            <a:pPr marL="342900" indent="-342900" algn="just">
              <a:buFont typeface="Arial" panose="020B0604020202020204" pitchFamily="34" charset="0"/>
              <a:buChar char="•"/>
            </a:pPr>
            <a:endParaRPr lang="en-US" sz="2400" dirty="0">
              <a:latin typeface="Montserrat" panose="00000500000000000000" pitchFamily="2" charset="0"/>
            </a:endParaRPr>
          </a:p>
          <a:p>
            <a:pPr marL="342900" indent="-342900" algn="just">
              <a:buFont typeface="Arial" panose="020B0604020202020204" pitchFamily="34" charset="0"/>
              <a:buChar char="•"/>
            </a:pPr>
            <a:r>
              <a:rPr lang="en-US" sz="2400" dirty="0">
                <a:solidFill>
                  <a:schemeClr val="bg1">
                    <a:lumMod val="95000"/>
                  </a:schemeClr>
                </a:solidFill>
                <a:latin typeface="Montserrat" panose="00000500000000000000" pitchFamily="2" charset="0"/>
              </a:rPr>
              <a:t>Blog</a:t>
            </a:r>
          </a:p>
          <a:p>
            <a:pPr marL="342900" indent="-342900" algn="just">
              <a:buFont typeface="Arial" panose="020B0604020202020204" pitchFamily="34" charset="0"/>
              <a:buChar char="•"/>
            </a:pPr>
            <a:endParaRPr lang="en-US" sz="2400" dirty="0">
              <a:latin typeface="Montserrat" panose="00000500000000000000" pitchFamily="2" charset="0"/>
            </a:endParaRPr>
          </a:p>
          <a:p>
            <a:pPr marL="342900" indent="-342900" algn="just">
              <a:buFont typeface="Arial" panose="020B0604020202020204" pitchFamily="34" charset="0"/>
              <a:buChar char="•"/>
            </a:pPr>
            <a:r>
              <a:rPr lang="en-US" sz="2400" dirty="0">
                <a:latin typeface="Montserrat" panose="00000500000000000000" pitchFamily="2" charset="0"/>
              </a:rPr>
              <a:t>Session expiration</a:t>
            </a:r>
          </a:p>
        </p:txBody>
      </p:sp>
      <p:sp>
        <p:nvSpPr>
          <p:cNvPr id="10" name="TextBox 9">
            <a:extLst>
              <a:ext uri="{FF2B5EF4-FFF2-40B4-BE49-F238E27FC236}">
                <a16:creationId xmlns:a16="http://schemas.microsoft.com/office/drawing/2014/main" id="{5F9413F4-AB0B-4DAC-B751-B20A08F53EBA}"/>
              </a:ext>
            </a:extLst>
          </p:cNvPr>
          <p:cNvSpPr txBox="1"/>
          <p:nvPr/>
        </p:nvSpPr>
        <p:spPr>
          <a:xfrm>
            <a:off x="7252335" y="1894820"/>
            <a:ext cx="6096000" cy="2308324"/>
          </a:xfrm>
          <a:prstGeom prst="rect">
            <a:avLst/>
          </a:prstGeom>
          <a:noFill/>
        </p:spPr>
        <p:txBody>
          <a:bodyPr wrap="square">
            <a:spAutoFit/>
          </a:bodyPr>
          <a:lstStyle/>
          <a:p>
            <a:pPr marL="342900" indent="-342900" algn="just">
              <a:buFont typeface="Arial" panose="020B0604020202020204" pitchFamily="34" charset="0"/>
              <a:buChar char="•"/>
            </a:pPr>
            <a:endParaRPr lang="en-US" sz="2400" dirty="0">
              <a:latin typeface="Montserrat" panose="00000500000000000000" pitchFamily="2" charset="0"/>
            </a:endParaRPr>
          </a:p>
          <a:p>
            <a:pPr marL="342900" indent="-342900" algn="just">
              <a:buFont typeface="Arial" panose="020B0604020202020204" pitchFamily="34" charset="0"/>
              <a:buChar char="•"/>
            </a:pPr>
            <a:r>
              <a:rPr lang="en-US" sz="2400" dirty="0">
                <a:latin typeface="Montserrat" panose="00000500000000000000" pitchFamily="2" charset="0"/>
              </a:rPr>
              <a:t>Post recipes</a:t>
            </a:r>
          </a:p>
          <a:p>
            <a:pPr marL="342900" indent="-342900" algn="just">
              <a:buFont typeface="Arial" panose="020B0604020202020204" pitchFamily="34" charset="0"/>
              <a:buChar char="•"/>
            </a:pPr>
            <a:endParaRPr lang="en-US" sz="2400" dirty="0">
              <a:latin typeface="Montserrat" panose="00000500000000000000" pitchFamily="2" charset="0"/>
            </a:endParaRPr>
          </a:p>
          <a:p>
            <a:pPr marL="342900" indent="-342900" algn="just">
              <a:buFont typeface="Arial" panose="020B0604020202020204" pitchFamily="34" charset="0"/>
              <a:buChar char="•"/>
            </a:pPr>
            <a:r>
              <a:rPr lang="en-US" sz="2400" dirty="0">
                <a:solidFill>
                  <a:schemeClr val="bg1"/>
                </a:solidFill>
                <a:latin typeface="Montserrat" panose="00000500000000000000" pitchFamily="2" charset="0"/>
              </a:rPr>
              <a:t>Search Recipes</a:t>
            </a:r>
          </a:p>
          <a:p>
            <a:pPr marL="342900" indent="-342900" algn="just">
              <a:buFont typeface="Arial" panose="020B0604020202020204" pitchFamily="34" charset="0"/>
              <a:buChar char="•"/>
            </a:pPr>
            <a:endParaRPr lang="en-US" sz="2400" dirty="0">
              <a:solidFill>
                <a:schemeClr val="bg1"/>
              </a:solidFill>
              <a:latin typeface="Montserrat" panose="00000500000000000000" pitchFamily="2" charset="0"/>
            </a:endParaRPr>
          </a:p>
          <a:p>
            <a:pPr marL="342900" indent="-342900" algn="just">
              <a:buFont typeface="Arial" panose="020B0604020202020204" pitchFamily="34" charset="0"/>
              <a:buChar char="•"/>
            </a:pPr>
            <a:r>
              <a:rPr lang="en-US" sz="2400" dirty="0">
                <a:solidFill>
                  <a:schemeClr val="tx1">
                    <a:lumMod val="95000"/>
                    <a:lumOff val="5000"/>
                  </a:schemeClr>
                </a:solidFill>
                <a:latin typeface="Montserrat" panose="00000500000000000000" pitchFamily="2" charset="0"/>
              </a:rPr>
              <a:t>Update Profile</a:t>
            </a:r>
          </a:p>
        </p:txBody>
      </p:sp>
      <p:sp>
        <p:nvSpPr>
          <p:cNvPr id="4" name="TextBox 3">
            <a:extLst>
              <a:ext uri="{FF2B5EF4-FFF2-40B4-BE49-F238E27FC236}">
                <a16:creationId xmlns:a16="http://schemas.microsoft.com/office/drawing/2014/main" id="{B1E4894A-A9E6-3BE7-41CC-499C1BF207E7}"/>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sp>
        <p:nvSpPr>
          <p:cNvPr id="2" name="!!title">
            <a:extLst>
              <a:ext uri="{FF2B5EF4-FFF2-40B4-BE49-F238E27FC236}">
                <a16:creationId xmlns:a16="http://schemas.microsoft.com/office/drawing/2014/main" id="{F96A3B85-8EE6-4DDA-92BB-9A9B3DEE430D}"/>
              </a:ext>
            </a:extLst>
          </p:cNvPr>
          <p:cNvSpPr txBox="1"/>
          <p:nvPr/>
        </p:nvSpPr>
        <p:spPr>
          <a:xfrm>
            <a:off x="3108960" y="906441"/>
            <a:ext cx="5974080" cy="523220"/>
          </a:xfrm>
          <a:prstGeom prst="rect">
            <a:avLst/>
          </a:prstGeom>
          <a:noFill/>
        </p:spPr>
        <p:txBody>
          <a:bodyPr wrap="square" rtlCol="0">
            <a:spAutoFit/>
          </a:bodyPr>
          <a:lstStyle/>
          <a:p>
            <a:pPr algn="ctr"/>
            <a:r>
              <a:rPr lang="en-US" sz="2800" b="1" dirty="0">
                <a:latin typeface="Montserrat" panose="00000500000000000000" pitchFamily="2" charset="0"/>
              </a:rPr>
              <a:t>FEATURES</a:t>
            </a:r>
            <a:endParaRPr lang="en-ID" sz="2800" b="1" dirty="0">
              <a:latin typeface="Montserrat" panose="00000500000000000000" pitchFamily="2" charset="0"/>
            </a:endParaRPr>
          </a:p>
        </p:txBody>
      </p:sp>
      <p:pic>
        <p:nvPicPr>
          <p:cNvPr id="9" name="Picture 8">
            <a:extLst>
              <a:ext uri="{FF2B5EF4-FFF2-40B4-BE49-F238E27FC236}">
                <a16:creationId xmlns:a16="http://schemas.microsoft.com/office/drawing/2014/main" id="{94B97E12-7C01-EBF8-0EB4-CB302ED5F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13" y="117232"/>
            <a:ext cx="900000" cy="900000"/>
          </a:xfrm>
          <a:prstGeom prst="rect">
            <a:avLst/>
          </a:prstGeom>
        </p:spPr>
      </p:pic>
    </p:spTree>
    <p:extLst>
      <p:ext uri="{BB962C8B-B14F-4D97-AF65-F5344CB8AC3E}">
        <p14:creationId xmlns:p14="http://schemas.microsoft.com/office/powerpoint/2010/main" val="353729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9A465F86-EF24-0DF4-FD35-F86F12579209}"/>
              </a:ext>
            </a:extLst>
          </p:cNvPr>
          <p:cNvSpPr txBox="1"/>
          <p:nvPr/>
        </p:nvSpPr>
        <p:spPr>
          <a:xfrm>
            <a:off x="3108960" y="887492"/>
            <a:ext cx="5974080" cy="523220"/>
          </a:xfrm>
          <a:prstGeom prst="rect">
            <a:avLst/>
          </a:prstGeom>
          <a:noFill/>
        </p:spPr>
        <p:txBody>
          <a:bodyPr wrap="square" rtlCol="0">
            <a:spAutoFit/>
          </a:bodyPr>
          <a:lstStyle/>
          <a:p>
            <a:pPr algn="ctr"/>
            <a:r>
              <a:rPr lang="en-US" sz="2800" b="1" dirty="0">
                <a:latin typeface="Montserrat" panose="00000500000000000000" pitchFamily="2" charset="0"/>
              </a:rPr>
              <a:t>Service Structure</a:t>
            </a:r>
            <a:endParaRPr lang="en-ID" sz="2800" b="1" dirty="0">
              <a:latin typeface="Montserrat" panose="00000500000000000000" pitchFamily="2" charset="0"/>
            </a:endParaRPr>
          </a:p>
        </p:txBody>
      </p:sp>
      <p:sp>
        <p:nvSpPr>
          <p:cNvPr id="7" name="fe">
            <a:extLst>
              <a:ext uri="{FF2B5EF4-FFF2-40B4-BE49-F238E27FC236}">
                <a16:creationId xmlns:a16="http://schemas.microsoft.com/office/drawing/2014/main" id="{1F70C57B-AD0C-CAA1-7889-F3CFBE7115C6}"/>
              </a:ext>
            </a:extLst>
          </p:cNvPr>
          <p:cNvSpPr txBox="1"/>
          <p:nvPr/>
        </p:nvSpPr>
        <p:spPr>
          <a:xfrm>
            <a:off x="2156493" y="2468533"/>
            <a:ext cx="1949180" cy="461665"/>
          </a:xfrm>
          <a:prstGeom prst="rect">
            <a:avLst/>
          </a:prstGeom>
          <a:noFill/>
        </p:spPr>
        <p:txBody>
          <a:bodyPr wrap="square" rtlCol="0">
            <a:spAutoFit/>
          </a:bodyPr>
          <a:lstStyle/>
          <a:p>
            <a:pPr algn="just"/>
            <a:r>
              <a:rPr lang="en-US" sz="2400" dirty="0">
                <a:latin typeface="Montserrat" panose="00000500000000000000" pitchFamily="2" charset="0"/>
              </a:rPr>
              <a:t>Front End</a:t>
            </a:r>
          </a:p>
        </p:txBody>
      </p:sp>
      <p:sp>
        <p:nvSpPr>
          <p:cNvPr id="2" name="be">
            <a:extLst>
              <a:ext uri="{FF2B5EF4-FFF2-40B4-BE49-F238E27FC236}">
                <a16:creationId xmlns:a16="http://schemas.microsoft.com/office/drawing/2014/main" id="{7131E325-2A0C-C969-8F46-C1CE95912B2C}"/>
              </a:ext>
            </a:extLst>
          </p:cNvPr>
          <p:cNvSpPr txBox="1"/>
          <p:nvPr/>
        </p:nvSpPr>
        <p:spPr>
          <a:xfrm>
            <a:off x="7842148" y="2480889"/>
            <a:ext cx="1779414" cy="461665"/>
          </a:xfrm>
          <a:prstGeom prst="rect">
            <a:avLst/>
          </a:prstGeom>
          <a:noFill/>
        </p:spPr>
        <p:txBody>
          <a:bodyPr wrap="square" rtlCol="0">
            <a:spAutoFit/>
          </a:bodyPr>
          <a:lstStyle/>
          <a:p>
            <a:pPr algn="just"/>
            <a:r>
              <a:rPr lang="en-US" sz="2400" dirty="0">
                <a:latin typeface="Montserrat" panose="00000500000000000000" pitchFamily="2" charset="0"/>
              </a:rPr>
              <a:t>Back End</a:t>
            </a:r>
          </a:p>
        </p:txBody>
      </p:sp>
      <p:cxnSp>
        <p:nvCxnSpPr>
          <p:cNvPr id="11" name="Straight Connector 10">
            <a:extLst>
              <a:ext uri="{FF2B5EF4-FFF2-40B4-BE49-F238E27FC236}">
                <a16:creationId xmlns:a16="http://schemas.microsoft.com/office/drawing/2014/main" id="{0BB9E401-00D0-06BB-12C5-08A3F21BA648}"/>
              </a:ext>
            </a:extLst>
          </p:cNvPr>
          <p:cNvCxnSpPr>
            <a:cxnSpLocks/>
          </p:cNvCxnSpPr>
          <p:nvPr/>
        </p:nvCxnSpPr>
        <p:spPr>
          <a:xfrm>
            <a:off x="4198439" y="2699365"/>
            <a:ext cx="3420000" cy="12357"/>
          </a:xfrm>
          <a:prstGeom prst="line">
            <a:avLst/>
          </a:prstGeom>
          <a:ln w="38100">
            <a:solidFill>
              <a:srgbClr val="FFC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62EABC-BE55-41CC-541F-C043E523B1E7}"/>
              </a:ext>
            </a:extLst>
          </p:cNvPr>
          <p:cNvCxnSpPr>
            <a:cxnSpLocks/>
          </p:cNvCxnSpPr>
          <p:nvPr/>
        </p:nvCxnSpPr>
        <p:spPr>
          <a:xfrm>
            <a:off x="2917818" y="2971943"/>
            <a:ext cx="0" cy="1814651"/>
          </a:xfrm>
          <a:prstGeom prst="line">
            <a:avLst/>
          </a:prstGeom>
          <a:ln w="38100">
            <a:solidFill>
              <a:srgbClr val="FFC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Flowchart: Magnetic Disk 18">
            <a:extLst>
              <a:ext uri="{FF2B5EF4-FFF2-40B4-BE49-F238E27FC236}">
                <a16:creationId xmlns:a16="http://schemas.microsoft.com/office/drawing/2014/main" id="{E16D54A9-FA7B-1243-C639-D6B89C194353}"/>
              </a:ext>
            </a:extLst>
          </p:cNvPr>
          <p:cNvSpPr/>
          <p:nvPr/>
        </p:nvSpPr>
        <p:spPr>
          <a:xfrm>
            <a:off x="6685671" y="4000375"/>
            <a:ext cx="1527858" cy="1602553"/>
          </a:xfrm>
          <a:prstGeom prst="flowChartMagneticDisk">
            <a:avLst/>
          </a:prstGeom>
          <a:solidFill>
            <a:srgbClr val="FFC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DB</a:t>
            </a:r>
            <a:endParaRPr lang="en-ID" dirty="0">
              <a:solidFill>
                <a:schemeClr val="tx1"/>
              </a:solidFill>
            </a:endParaRPr>
          </a:p>
        </p:txBody>
      </p:sp>
      <p:cxnSp>
        <p:nvCxnSpPr>
          <p:cNvPr id="25" name="Straight Connector 24">
            <a:extLst>
              <a:ext uri="{FF2B5EF4-FFF2-40B4-BE49-F238E27FC236}">
                <a16:creationId xmlns:a16="http://schemas.microsoft.com/office/drawing/2014/main" id="{A585A6F8-079F-E035-ABD2-E609547082BD}"/>
              </a:ext>
            </a:extLst>
          </p:cNvPr>
          <p:cNvCxnSpPr>
            <a:cxnSpLocks/>
            <a:stCxn id="2" idx="2"/>
            <a:endCxn id="19" idx="1"/>
          </p:cNvCxnSpPr>
          <p:nvPr/>
        </p:nvCxnSpPr>
        <p:spPr>
          <a:xfrm flipH="1">
            <a:off x="7449600" y="2942554"/>
            <a:ext cx="1282255" cy="1057821"/>
          </a:xfrm>
          <a:prstGeom prst="line">
            <a:avLst/>
          </a:prstGeom>
          <a:ln w="38100">
            <a:solidFill>
              <a:srgbClr val="FFC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D3A9F7-407C-D922-B765-78A75B17C115}"/>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sp>
        <p:nvSpPr>
          <p:cNvPr id="9" name="TextBox 8">
            <a:extLst>
              <a:ext uri="{FF2B5EF4-FFF2-40B4-BE49-F238E27FC236}">
                <a16:creationId xmlns:a16="http://schemas.microsoft.com/office/drawing/2014/main" id="{98D2D567-B761-162E-992A-8549FD095790}"/>
              </a:ext>
            </a:extLst>
          </p:cNvPr>
          <p:cNvSpPr txBox="1"/>
          <p:nvPr/>
        </p:nvSpPr>
        <p:spPr>
          <a:xfrm>
            <a:off x="9260265" y="4815984"/>
            <a:ext cx="2100974" cy="369332"/>
          </a:xfrm>
          <a:prstGeom prst="rect">
            <a:avLst/>
          </a:prstGeom>
          <a:noFill/>
        </p:spPr>
        <p:txBody>
          <a:bodyPr wrap="square" rtlCol="0">
            <a:spAutoFit/>
          </a:bodyPr>
          <a:lstStyle/>
          <a:p>
            <a:r>
              <a:rPr lang="en-US" dirty="0"/>
              <a:t>News API</a:t>
            </a:r>
            <a:endParaRPr lang="en-ID" dirty="0"/>
          </a:p>
        </p:txBody>
      </p:sp>
      <p:cxnSp>
        <p:nvCxnSpPr>
          <p:cNvPr id="14" name="Straight Connector 13">
            <a:extLst>
              <a:ext uri="{FF2B5EF4-FFF2-40B4-BE49-F238E27FC236}">
                <a16:creationId xmlns:a16="http://schemas.microsoft.com/office/drawing/2014/main" id="{FE6BD3A4-0F3A-826A-D654-00CA7FC9AFEB}"/>
              </a:ext>
            </a:extLst>
          </p:cNvPr>
          <p:cNvCxnSpPr>
            <a:cxnSpLocks/>
            <a:stCxn id="2" idx="2"/>
          </p:cNvCxnSpPr>
          <p:nvPr/>
        </p:nvCxnSpPr>
        <p:spPr>
          <a:xfrm>
            <a:off x="8731855" y="2942554"/>
            <a:ext cx="970635" cy="1873430"/>
          </a:xfrm>
          <a:prstGeom prst="line">
            <a:avLst/>
          </a:prstGeom>
          <a:ln w="38100">
            <a:solidFill>
              <a:srgbClr val="FFC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30AC02-52AE-3567-DF6B-9681BB4CCC18}"/>
              </a:ext>
            </a:extLst>
          </p:cNvPr>
          <p:cNvSpPr txBox="1"/>
          <p:nvPr/>
        </p:nvSpPr>
        <p:spPr>
          <a:xfrm>
            <a:off x="2477758" y="4786594"/>
            <a:ext cx="2100974" cy="369332"/>
          </a:xfrm>
          <a:prstGeom prst="rect">
            <a:avLst/>
          </a:prstGeom>
          <a:noFill/>
        </p:spPr>
        <p:txBody>
          <a:bodyPr wrap="square" rtlCol="0">
            <a:spAutoFit/>
          </a:bodyPr>
          <a:lstStyle/>
          <a:p>
            <a:r>
              <a:rPr lang="en-US" dirty="0"/>
              <a:t>OAuth</a:t>
            </a:r>
            <a:endParaRPr lang="en-ID" dirty="0"/>
          </a:p>
        </p:txBody>
      </p:sp>
      <p:pic>
        <p:nvPicPr>
          <p:cNvPr id="22" name="Picture 21">
            <a:extLst>
              <a:ext uri="{FF2B5EF4-FFF2-40B4-BE49-F238E27FC236}">
                <a16:creationId xmlns:a16="http://schemas.microsoft.com/office/drawing/2014/main" id="{6E5C71EC-65AA-9BD9-5F3A-D8519AD60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13" y="117232"/>
            <a:ext cx="900000" cy="900000"/>
          </a:xfrm>
          <a:prstGeom prst="rect">
            <a:avLst/>
          </a:prstGeom>
        </p:spPr>
      </p:pic>
    </p:spTree>
    <p:extLst>
      <p:ext uri="{BB962C8B-B14F-4D97-AF65-F5344CB8AC3E}">
        <p14:creationId xmlns:p14="http://schemas.microsoft.com/office/powerpoint/2010/main" val="2658458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1000"/>
                                        <p:tgtEl>
                                          <p:spTgt spid="13"/>
                                        </p:tgtEl>
                                      </p:cBhvr>
                                    </p:animEffect>
                                  </p:childTnLst>
                                </p:cTn>
                              </p:par>
                              <p:par>
                                <p:cTn id="30" presetID="22" presetClass="entr" presetSubtype="4"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1000"/>
                                        <p:tgtEl>
                                          <p:spTgt spid="11"/>
                                        </p:tgtEl>
                                      </p:cBhvr>
                                    </p:animEffect>
                                  </p:childTnLst>
                                </p:cTn>
                              </p:par>
                              <p:par>
                                <p:cTn id="33" presetID="22" presetClass="entr" presetSubtype="4"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1000"/>
                                        <p:tgtEl>
                                          <p:spTgt spid="25"/>
                                        </p:tgtEl>
                                      </p:cBhvr>
                                    </p:animEffect>
                                  </p:childTnLst>
                                </p:cTn>
                              </p:par>
                              <p:par>
                                <p:cTn id="36" presetID="22" presetClass="entr" presetSubtype="4"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19" grpId="0" animBg="1"/>
      <p:bldP spid="9"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1F70C57B-AD0C-CAA1-7889-F3CFBE7115C6}"/>
              </a:ext>
            </a:extLst>
          </p:cNvPr>
          <p:cNvSpPr txBox="1"/>
          <p:nvPr/>
        </p:nvSpPr>
        <p:spPr>
          <a:xfrm>
            <a:off x="5129709" y="406545"/>
            <a:ext cx="7802880" cy="523220"/>
          </a:xfrm>
          <a:prstGeom prst="rect">
            <a:avLst/>
          </a:prstGeom>
          <a:noFill/>
        </p:spPr>
        <p:txBody>
          <a:bodyPr wrap="square" rtlCol="0">
            <a:spAutoFit/>
          </a:bodyPr>
          <a:lstStyle/>
          <a:p>
            <a:r>
              <a:rPr lang="en-US" sz="2800" dirty="0">
                <a:latin typeface="Montserrat" panose="00000500000000000000" pitchFamily="2" charset="0"/>
              </a:rPr>
              <a:t>Front End</a:t>
            </a:r>
          </a:p>
        </p:txBody>
      </p:sp>
      <p:grpSp>
        <p:nvGrpSpPr>
          <p:cNvPr id="4" name="reactgroup">
            <a:extLst>
              <a:ext uri="{FF2B5EF4-FFF2-40B4-BE49-F238E27FC236}">
                <a16:creationId xmlns:a16="http://schemas.microsoft.com/office/drawing/2014/main" id="{670D553F-F04F-AFC6-902C-AF7FDBEA4EBF}"/>
              </a:ext>
            </a:extLst>
          </p:cNvPr>
          <p:cNvGrpSpPr/>
          <p:nvPr/>
        </p:nvGrpSpPr>
        <p:grpSpPr>
          <a:xfrm>
            <a:off x="3386839" y="2467968"/>
            <a:ext cx="1986897" cy="1607364"/>
            <a:chOff x="-2146142" y="2219706"/>
            <a:chExt cx="2332463" cy="1886928"/>
          </a:xfrm>
        </p:grpSpPr>
        <p:pic>
          <p:nvPicPr>
            <p:cNvPr id="6" name="!!reacticon">
              <a:extLst>
                <a:ext uri="{FF2B5EF4-FFF2-40B4-BE49-F238E27FC236}">
                  <a16:creationId xmlns:a16="http://schemas.microsoft.com/office/drawing/2014/main" id="{9EB70E2C-D8C7-D01D-EB22-E8D4C0EE3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142" y="2219706"/>
              <a:ext cx="1479142" cy="1479142"/>
            </a:xfrm>
            <a:prstGeom prst="rect">
              <a:avLst/>
            </a:prstGeom>
          </p:spPr>
        </p:pic>
        <p:sp>
          <p:nvSpPr>
            <p:cNvPr id="8" name="TextBox 7">
              <a:extLst>
                <a:ext uri="{FF2B5EF4-FFF2-40B4-BE49-F238E27FC236}">
                  <a16:creationId xmlns:a16="http://schemas.microsoft.com/office/drawing/2014/main" id="{A77FBA30-7362-B407-0E5E-A606A0F623ED}"/>
                </a:ext>
              </a:extLst>
            </p:cNvPr>
            <p:cNvSpPr txBox="1"/>
            <p:nvPr/>
          </p:nvSpPr>
          <p:spPr>
            <a:xfrm>
              <a:off x="-1981260" y="3709196"/>
              <a:ext cx="2167581" cy="397438"/>
            </a:xfrm>
            <a:prstGeom prst="rect">
              <a:avLst/>
            </a:prstGeom>
            <a:noFill/>
          </p:spPr>
          <p:txBody>
            <a:bodyPr wrap="square" rtlCol="0">
              <a:spAutoFit/>
            </a:bodyPr>
            <a:lstStyle/>
            <a:p>
              <a:r>
                <a:rPr lang="en-US" sz="1600" dirty="0">
                  <a:latin typeface="Montserrat" panose="00000500000000000000" pitchFamily="2" charset="0"/>
                </a:rPr>
                <a:t>React JS</a:t>
              </a:r>
              <a:endParaRPr lang="en-ID" sz="1600" dirty="0">
                <a:latin typeface="Montserrat" panose="00000500000000000000" pitchFamily="2" charset="0"/>
              </a:endParaRPr>
            </a:p>
          </p:txBody>
        </p:sp>
      </p:grpSp>
      <p:sp>
        <p:nvSpPr>
          <p:cNvPr id="19" name="TextBox 18">
            <a:extLst>
              <a:ext uri="{FF2B5EF4-FFF2-40B4-BE49-F238E27FC236}">
                <a16:creationId xmlns:a16="http://schemas.microsoft.com/office/drawing/2014/main" id="{F59A99A8-9EBE-CA53-79D1-F69D22B6C6FB}"/>
              </a:ext>
            </a:extLst>
          </p:cNvPr>
          <p:cNvSpPr txBox="1"/>
          <p:nvPr/>
        </p:nvSpPr>
        <p:spPr>
          <a:xfrm>
            <a:off x="7482261" y="3705687"/>
            <a:ext cx="1700553" cy="338554"/>
          </a:xfrm>
          <a:prstGeom prst="rect">
            <a:avLst/>
          </a:prstGeom>
          <a:noFill/>
        </p:spPr>
        <p:txBody>
          <a:bodyPr wrap="square" rtlCol="0">
            <a:spAutoFit/>
          </a:bodyPr>
          <a:lstStyle/>
          <a:p>
            <a:r>
              <a:rPr lang="en-US" sz="1600" dirty="0">
                <a:latin typeface="Montserrat" panose="00000500000000000000" pitchFamily="2" charset="0"/>
              </a:rPr>
              <a:t>Bootstrap</a:t>
            </a:r>
            <a:endParaRPr lang="en-ID" sz="1600" dirty="0">
              <a:latin typeface="Montserrat" panose="00000500000000000000" pitchFamily="2" charset="0"/>
            </a:endParaRPr>
          </a:p>
        </p:txBody>
      </p:sp>
      <p:pic>
        <p:nvPicPr>
          <p:cNvPr id="23" name="Picture 22">
            <a:extLst>
              <a:ext uri="{FF2B5EF4-FFF2-40B4-BE49-F238E27FC236}">
                <a16:creationId xmlns:a16="http://schemas.microsoft.com/office/drawing/2014/main" id="{D878CB1F-1EC0-06B2-DD30-989306B66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261" y="2533087"/>
            <a:ext cx="1080000" cy="1080000"/>
          </a:xfrm>
          <a:prstGeom prst="rect">
            <a:avLst/>
          </a:prstGeom>
        </p:spPr>
      </p:pic>
      <p:sp>
        <p:nvSpPr>
          <p:cNvPr id="9" name="TextBox 8">
            <a:extLst>
              <a:ext uri="{FF2B5EF4-FFF2-40B4-BE49-F238E27FC236}">
                <a16:creationId xmlns:a16="http://schemas.microsoft.com/office/drawing/2014/main" id="{2F73C781-F85B-C721-EE4C-8DC38AD46D8C}"/>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grpSp>
        <p:nvGrpSpPr>
          <p:cNvPr id="17" name="Group 16">
            <a:extLst>
              <a:ext uri="{FF2B5EF4-FFF2-40B4-BE49-F238E27FC236}">
                <a16:creationId xmlns:a16="http://schemas.microsoft.com/office/drawing/2014/main" id="{4EB81A66-5402-DBEE-82EA-21851E54E54C}"/>
              </a:ext>
            </a:extLst>
          </p:cNvPr>
          <p:cNvGrpSpPr/>
          <p:nvPr/>
        </p:nvGrpSpPr>
        <p:grpSpPr>
          <a:xfrm>
            <a:off x="5486400" y="2605087"/>
            <a:ext cx="1152525" cy="1496350"/>
            <a:chOff x="5486400" y="2605087"/>
            <a:chExt cx="1152525" cy="1496350"/>
          </a:xfrm>
        </p:grpSpPr>
        <p:sp>
          <p:nvSpPr>
            <p:cNvPr id="11" name="TextBox 10">
              <a:extLst>
                <a:ext uri="{FF2B5EF4-FFF2-40B4-BE49-F238E27FC236}">
                  <a16:creationId xmlns:a16="http://schemas.microsoft.com/office/drawing/2014/main" id="{483D29E8-5F80-B9AB-C2EE-E1829259C3C0}"/>
                </a:ext>
              </a:extLst>
            </p:cNvPr>
            <p:cNvSpPr txBox="1"/>
            <p:nvPr/>
          </p:nvSpPr>
          <p:spPr>
            <a:xfrm>
              <a:off x="5705508" y="3762883"/>
              <a:ext cx="933417" cy="338554"/>
            </a:xfrm>
            <a:prstGeom prst="rect">
              <a:avLst/>
            </a:prstGeom>
            <a:noFill/>
          </p:spPr>
          <p:txBody>
            <a:bodyPr wrap="square" rtlCol="0">
              <a:spAutoFit/>
            </a:bodyPr>
            <a:lstStyle/>
            <a:p>
              <a:r>
                <a:rPr lang="en-US" sz="1600" dirty="0">
                  <a:latin typeface="Montserrat" panose="00000500000000000000" pitchFamily="2" charset="0"/>
                </a:rPr>
                <a:t>CRA</a:t>
              </a:r>
              <a:endParaRPr lang="en-ID" sz="1600" dirty="0">
                <a:latin typeface="Montserrat" panose="00000500000000000000" pitchFamily="2" charset="0"/>
              </a:endParaRPr>
            </a:p>
          </p:txBody>
        </p:sp>
        <p:pic>
          <p:nvPicPr>
            <p:cNvPr id="5" name="Picture 4">
              <a:extLst>
                <a:ext uri="{FF2B5EF4-FFF2-40B4-BE49-F238E27FC236}">
                  <a16:creationId xmlns:a16="http://schemas.microsoft.com/office/drawing/2014/main" id="{CED64F3C-0419-EB2F-9ABA-6A5C11A54C1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486400" y="2605087"/>
              <a:ext cx="1080000" cy="1008000"/>
            </a:xfrm>
            <a:prstGeom prst="rect">
              <a:avLst/>
            </a:prstGeom>
          </p:spPr>
        </p:pic>
      </p:grpSp>
      <p:pic>
        <p:nvPicPr>
          <p:cNvPr id="13" name="Picture 12">
            <a:extLst>
              <a:ext uri="{FF2B5EF4-FFF2-40B4-BE49-F238E27FC236}">
                <a16:creationId xmlns:a16="http://schemas.microsoft.com/office/drawing/2014/main" id="{517DCC8F-03B5-4819-0856-759D48538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13" y="117232"/>
            <a:ext cx="900000" cy="900000"/>
          </a:xfrm>
          <a:prstGeom prst="rect">
            <a:avLst/>
          </a:prstGeom>
        </p:spPr>
      </p:pic>
    </p:spTree>
    <p:extLst>
      <p:ext uri="{BB962C8B-B14F-4D97-AF65-F5344CB8AC3E}">
        <p14:creationId xmlns:p14="http://schemas.microsoft.com/office/powerpoint/2010/main" val="199726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DF2A670-C49D-5C6F-3366-BEE9341089C1}"/>
              </a:ext>
            </a:extLst>
          </p:cNvPr>
          <p:cNvSpPr txBox="1"/>
          <p:nvPr/>
        </p:nvSpPr>
        <p:spPr>
          <a:xfrm>
            <a:off x="3174964" y="3093056"/>
            <a:ext cx="1846443" cy="338554"/>
          </a:xfrm>
          <a:prstGeom prst="rect">
            <a:avLst/>
          </a:prstGeom>
          <a:noFill/>
        </p:spPr>
        <p:txBody>
          <a:bodyPr wrap="square" rtlCol="0">
            <a:spAutoFit/>
          </a:bodyPr>
          <a:lstStyle/>
          <a:p>
            <a:r>
              <a:rPr lang="en-US" sz="1600" dirty="0">
                <a:latin typeface="Montserrat" panose="00000500000000000000" pitchFamily="2" charset="0"/>
              </a:rPr>
              <a:t>Node </a:t>
            </a:r>
            <a:r>
              <a:rPr lang="en-US" sz="1600" dirty="0" err="1">
                <a:latin typeface="Montserrat" panose="00000500000000000000" pitchFamily="2" charset="0"/>
              </a:rPr>
              <a:t>Js</a:t>
            </a:r>
            <a:endParaRPr lang="en-ID" sz="1600" dirty="0">
              <a:latin typeface="Montserrat" panose="00000500000000000000" pitchFamily="2" charset="0"/>
            </a:endParaRPr>
          </a:p>
        </p:txBody>
      </p:sp>
      <p:sp>
        <p:nvSpPr>
          <p:cNvPr id="17" name="TextBox 16">
            <a:extLst>
              <a:ext uri="{FF2B5EF4-FFF2-40B4-BE49-F238E27FC236}">
                <a16:creationId xmlns:a16="http://schemas.microsoft.com/office/drawing/2014/main" id="{8A6EDEA1-8625-E9E0-A7D5-EDB72174A4B4}"/>
              </a:ext>
            </a:extLst>
          </p:cNvPr>
          <p:cNvSpPr txBox="1"/>
          <p:nvPr/>
        </p:nvSpPr>
        <p:spPr>
          <a:xfrm>
            <a:off x="5496059" y="3109636"/>
            <a:ext cx="1700555" cy="338554"/>
          </a:xfrm>
          <a:prstGeom prst="rect">
            <a:avLst/>
          </a:prstGeom>
          <a:noFill/>
        </p:spPr>
        <p:txBody>
          <a:bodyPr wrap="square" rtlCol="0">
            <a:spAutoFit/>
          </a:bodyPr>
          <a:lstStyle/>
          <a:p>
            <a:r>
              <a:rPr lang="en-US" sz="1600" dirty="0">
                <a:latin typeface="Montserrat" panose="00000500000000000000" pitchFamily="2" charset="0"/>
              </a:rPr>
              <a:t>Express JS</a:t>
            </a:r>
            <a:endParaRPr lang="en-ID" sz="1600" dirty="0">
              <a:latin typeface="Montserrat" panose="00000500000000000000" pitchFamily="2" charset="0"/>
            </a:endParaRPr>
          </a:p>
        </p:txBody>
      </p:sp>
      <p:sp>
        <p:nvSpPr>
          <p:cNvPr id="24" name="TextBox 23">
            <a:extLst>
              <a:ext uri="{FF2B5EF4-FFF2-40B4-BE49-F238E27FC236}">
                <a16:creationId xmlns:a16="http://schemas.microsoft.com/office/drawing/2014/main" id="{31DA5628-F9A3-1753-8630-1B7592C72EC1}"/>
              </a:ext>
            </a:extLst>
          </p:cNvPr>
          <p:cNvSpPr txBox="1"/>
          <p:nvPr/>
        </p:nvSpPr>
        <p:spPr>
          <a:xfrm>
            <a:off x="7934558" y="3132553"/>
            <a:ext cx="1418991" cy="338554"/>
          </a:xfrm>
          <a:prstGeom prst="rect">
            <a:avLst/>
          </a:prstGeom>
          <a:noFill/>
        </p:spPr>
        <p:txBody>
          <a:bodyPr wrap="square" rtlCol="0">
            <a:spAutoFit/>
          </a:bodyPr>
          <a:lstStyle/>
          <a:p>
            <a:r>
              <a:rPr lang="en-US" sz="1600" dirty="0">
                <a:latin typeface="Montserrat" panose="00000500000000000000" pitchFamily="2" charset="0"/>
              </a:rPr>
              <a:t>MongoDB</a:t>
            </a:r>
            <a:endParaRPr lang="en-ID" sz="1600" dirty="0">
              <a:latin typeface="Montserrat" panose="00000500000000000000" pitchFamily="2" charset="0"/>
            </a:endParaRPr>
          </a:p>
        </p:txBody>
      </p:sp>
      <p:sp>
        <p:nvSpPr>
          <p:cNvPr id="29" name="TextBox 28">
            <a:extLst>
              <a:ext uri="{FF2B5EF4-FFF2-40B4-BE49-F238E27FC236}">
                <a16:creationId xmlns:a16="http://schemas.microsoft.com/office/drawing/2014/main" id="{91CED76D-9F97-F7EE-3A0D-68CE346483A2}"/>
              </a:ext>
            </a:extLst>
          </p:cNvPr>
          <p:cNvSpPr txBox="1"/>
          <p:nvPr/>
        </p:nvSpPr>
        <p:spPr>
          <a:xfrm>
            <a:off x="5801086" y="5223610"/>
            <a:ext cx="742589" cy="338554"/>
          </a:xfrm>
          <a:prstGeom prst="rect">
            <a:avLst/>
          </a:prstGeom>
          <a:noFill/>
        </p:spPr>
        <p:txBody>
          <a:bodyPr wrap="square" rtlCol="0">
            <a:spAutoFit/>
          </a:bodyPr>
          <a:lstStyle/>
          <a:p>
            <a:r>
              <a:rPr lang="en-US" sz="1600" dirty="0">
                <a:latin typeface="Montserrat" panose="00000500000000000000" pitchFamily="2" charset="0"/>
              </a:rPr>
              <a:t>JWT</a:t>
            </a:r>
            <a:endParaRPr lang="en-ID" sz="1600" dirty="0">
              <a:latin typeface="Montserrat" panose="00000500000000000000" pitchFamily="2" charset="0"/>
            </a:endParaRPr>
          </a:p>
        </p:txBody>
      </p:sp>
      <p:pic>
        <p:nvPicPr>
          <p:cNvPr id="36" name="Picture 35">
            <a:extLst>
              <a:ext uri="{FF2B5EF4-FFF2-40B4-BE49-F238E27FC236}">
                <a16:creationId xmlns:a16="http://schemas.microsoft.com/office/drawing/2014/main" id="{982929F1-DFFB-0A98-FA83-351B132E3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5085" y="2046067"/>
            <a:ext cx="1080000" cy="1080000"/>
          </a:xfrm>
          <a:prstGeom prst="rect">
            <a:avLst/>
          </a:prstGeom>
        </p:spPr>
      </p:pic>
      <p:pic>
        <p:nvPicPr>
          <p:cNvPr id="38" name="Picture 37">
            <a:extLst>
              <a:ext uri="{FF2B5EF4-FFF2-40B4-BE49-F238E27FC236}">
                <a16:creationId xmlns:a16="http://schemas.microsoft.com/office/drawing/2014/main" id="{ED61B4BB-1B65-AA67-236E-3ED495F45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006" y="4170419"/>
            <a:ext cx="1080000" cy="1080000"/>
          </a:xfrm>
          <a:prstGeom prst="rect">
            <a:avLst/>
          </a:prstGeom>
        </p:spPr>
      </p:pic>
      <p:pic>
        <p:nvPicPr>
          <p:cNvPr id="42" name="Picture 41">
            <a:extLst>
              <a:ext uri="{FF2B5EF4-FFF2-40B4-BE49-F238E27FC236}">
                <a16:creationId xmlns:a16="http://schemas.microsoft.com/office/drawing/2014/main" id="{A7AF7B34-1B1D-C90E-2A94-B40D025AC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964" y="2120099"/>
            <a:ext cx="1080000" cy="1080000"/>
          </a:xfrm>
          <a:prstGeom prst="rect">
            <a:avLst/>
          </a:prstGeom>
        </p:spPr>
      </p:pic>
      <p:sp>
        <p:nvSpPr>
          <p:cNvPr id="51" name="title">
            <a:extLst>
              <a:ext uri="{FF2B5EF4-FFF2-40B4-BE49-F238E27FC236}">
                <a16:creationId xmlns:a16="http://schemas.microsoft.com/office/drawing/2014/main" id="{8EA932F4-442E-AEFA-5210-E114B07AF0FF}"/>
              </a:ext>
            </a:extLst>
          </p:cNvPr>
          <p:cNvSpPr txBox="1"/>
          <p:nvPr/>
        </p:nvSpPr>
        <p:spPr>
          <a:xfrm>
            <a:off x="5239665" y="283636"/>
            <a:ext cx="2213341" cy="523220"/>
          </a:xfrm>
          <a:prstGeom prst="rect">
            <a:avLst/>
          </a:prstGeom>
          <a:noFill/>
        </p:spPr>
        <p:txBody>
          <a:bodyPr wrap="square" rtlCol="0">
            <a:spAutoFit/>
          </a:bodyPr>
          <a:lstStyle/>
          <a:p>
            <a:r>
              <a:rPr lang="en-US" sz="2800" dirty="0">
                <a:latin typeface="Montserrat" panose="00000500000000000000" pitchFamily="2" charset="0"/>
              </a:rPr>
              <a:t>Back End</a:t>
            </a:r>
          </a:p>
        </p:txBody>
      </p:sp>
      <p:sp>
        <p:nvSpPr>
          <p:cNvPr id="3" name="TextBox 2">
            <a:extLst>
              <a:ext uri="{FF2B5EF4-FFF2-40B4-BE49-F238E27FC236}">
                <a16:creationId xmlns:a16="http://schemas.microsoft.com/office/drawing/2014/main" id="{DCA6E8A0-2ED3-F8E4-9AAF-0222A1A2865C}"/>
              </a:ext>
            </a:extLst>
          </p:cNvPr>
          <p:cNvSpPr txBox="1"/>
          <p:nvPr/>
        </p:nvSpPr>
        <p:spPr>
          <a:xfrm>
            <a:off x="90861" y="6539117"/>
            <a:ext cx="1661032" cy="230832"/>
          </a:xfrm>
          <a:prstGeom prst="rect">
            <a:avLst/>
          </a:prstGeom>
          <a:noFill/>
        </p:spPr>
        <p:txBody>
          <a:bodyPr wrap="none" rtlCol="0">
            <a:spAutoFit/>
          </a:bodyPr>
          <a:lstStyle/>
          <a:p>
            <a:r>
              <a:rPr lang="en-US" sz="900" dirty="0">
                <a:latin typeface="Montserrat" panose="00000500000000000000" pitchFamily="2" charset="0"/>
              </a:rPr>
              <a:t>By: Sigit Tunggul Waskito</a:t>
            </a:r>
            <a:endParaRPr lang="en-ID" sz="900" dirty="0">
              <a:latin typeface="Montserrat" panose="00000500000000000000" pitchFamily="2" charset="0"/>
            </a:endParaRPr>
          </a:p>
        </p:txBody>
      </p:sp>
      <p:pic>
        <p:nvPicPr>
          <p:cNvPr id="6" name="Picture 5">
            <a:extLst>
              <a:ext uri="{FF2B5EF4-FFF2-40B4-BE49-F238E27FC236}">
                <a16:creationId xmlns:a16="http://schemas.microsoft.com/office/drawing/2014/main" id="{49AC0B03-6F66-3E6B-FE7C-4E28216396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8914" y="2020111"/>
            <a:ext cx="1080000" cy="1080000"/>
          </a:xfrm>
          <a:prstGeom prst="rect">
            <a:avLst/>
          </a:prstGeom>
        </p:spPr>
      </p:pic>
      <p:pic>
        <p:nvPicPr>
          <p:cNvPr id="7" name="Picture 6">
            <a:extLst>
              <a:ext uri="{FF2B5EF4-FFF2-40B4-BE49-F238E27FC236}">
                <a16:creationId xmlns:a16="http://schemas.microsoft.com/office/drawing/2014/main" id="{FCECC801-879C-D02D-DA03-9D7D1AE0D1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413" y="117232"/>
            <a:ext cx="900000" cy="900000"/>
          </a:xfrm>
          <a:prstGeom prst="rect">
            <a:avLst/>
          </a:prstGeom>
        </p:spPr>
      </p:pic>
    </p:spTree>
    <p:extLst>
      <p:ext uri="{BB962C8B-B14F-4D97-AF65-F5344CB8AC3E}">
        <p14:creationId xmlns:p14="http://schemas.microsoft.com/office/powerpoint/2010/main" val="4105048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4" grpId="0"/>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TotalTime>
  <Words>657</Words>
  <Application>Microsoft Office PowerPoint</Application>
  <PresentationFormat>Widescreen</PresentationFormat>
  <Paragraphs>163</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Assets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Sigit Tunggul Waskito</dc:creator>
  <cp:lastModifiedBy>Sigit Tunggul Waskito</cp:lastModifiedBy>
  <cp:revision>240</cp:revision>
  <dcterms:created xsi:type="dcterms:W3CDTF">2023-09-20T09:22:28Z</dcterms:created>
  <dcterms:modified xsi:type="dcterms:W3CDTF">2023-09-21T07:28:55Z</dcterms:modified>
</cp:coreProperties>
</file>